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99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33" autoAdjust="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t>10-04-2018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870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t>10-04-2018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95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t>10-04-2018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510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t>10-04-2018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462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t>10-04-2018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223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t>10-04-2018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397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t>10-04-2018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647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t>10-04-2018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54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t>10-04-2018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074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t>10-04-2018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429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8BBA-2155-4486-B7E3-7B43B5808C86}" type="datetimeFigureOut">
              <a:rPr lang="en-IN" smtClean="0"/>
              <a:t>10-04-2018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BEFF-2C40-4D8E-845F-491D2FB936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962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B8BBA-2155-4486-B7E3-7B43B5808C86}" type="datetimeFigureOut">
              <a:rPr lang="en-IN" smtClean="0"/>
              <a:t>10-04-2018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DBEFF-2C40-4D8E-845F-491D2FB936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672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50"/>
          <p:cNvSpPr txBox="1">
            <a:spLocks noChangeArrowheads="1"/>
          </p:cNvSpPr>
          <p:nvPr/>
        </p:nvSpPr>
        <p:spPr bwMode="auto">
          <a:xfrm>
            <a:off x="3104881" y="268980"/>
            <a:ext cx="685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kern="0" dirty="0">
              <a:latin typeface="Arial" charset="0"/>
              <a:ea typeface="+mj-ea"/>
              <a:cs typeface="+mj-cs"/>
            </a:endParaRP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2129589" y="98855"/>
            <a:ext cx="82416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600" b="1" u="none" dirty="0">
                <a:solidFill>
                  <a:srgbClr val="0000CC"/>
                </a:solidFill>
              </a:rPr>
              <a:t>ACMA Awards- Applicant Company Feedback Format   </a:t>
            </a: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1079500" y="841721"/>
            <a:ext cx="9726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u="none" dirty="0"/>
              <a:t>Company Name :				Plant Location : 		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u="none" dirty="0"/>
              <a:t>Feedback From : 	 			Designation     :	</a:t>
            </a:r>
          </a:p>
        </p:txBody>
      </p:sp>
      <p:graphicFrame>
        <p:nvGraphicFramePr>
          <p:cNvPr id="10248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265538"/>
              </p:ext>
            </p:extLst>
          </p:nvPr>
        </p:nvGraphicFramePr>
        <p:xfrm>
          <a:off x="457200" y="1458372"/>
          <a:ext cx="11010900" cy="2301240"/>
        </p:xfrm>
        <a:graphic>
          <a:graphicData uri="http://schemas.openxmlformats.org/drawingml/2006/table">
            <a:tbl>
              <a:tblPr/>
              <a:tblGrid>
                <a:gridCol w="5416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906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786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39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u="none" kern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S.N.</a:t>
                      </a:r>
                      <a:endParaRPr lang="en-IN" sz="1400" b="1" u="none" kern="1200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u="none" kern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Parameter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 </a:t>
                      </a:r>
                      <a:endParaRPr kumimoji="0" lang="en-I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u="none" kern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Your Rating</a:t>
                      </a:r>
                      <a:r>
                        <a:rPr lang="en-US" sz="1400" b="1" u="none" kern="1200" baseline="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u="none" kern="1200" baseline="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(on 1 to 10 scale, 1=Not at all Happy &amp; 10= Extremely Happy, specify suggestions for improvements if score is less than 7 )</a:t>
                      </a:r>
                      <a:endParaRPr lang="en-US" sz="1200" b="1" u="none" kern="1200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Communication from ACT Team on Awards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Understanding of Awards Category &amp; Criteria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Ease of filling up the Awards Application</a:t>
                      </a:r>
                      <a:endParaRPr lang="en-IN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Fairness of ACMA Award adjudication Process- </a:t>
                      </a:r>
                      <a:r>
                        <a:rPr lang="en-GB" sz="1400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Site Diagnosis  &amp;/or Final Award </a:t>
                      </a:r>
                      <a:endParaRPr lang="en-IN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Value addition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from Feedback Report</a:t>
                      </a: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2051"/>
          <p:cNvSpPr txBox="1">
            <a:spLocks noChangeArrowheads="1"/>
          </p:cNvSpPr>
          <p:nvPr/>
        </p:nvSpPr>
        <p:spPr bwMode="auto">
          <a:xfrm>
            <a:off x="1095954" y="672927"/>
            <a:ext cx="10245146" cy="217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b="1" u="none" dirty="0"/>
              <a:t>Award Type</a:t>
            </a:r>
            <a:r>
              <a:rPr lang="en-US" u="none" dirty="0"/>
              <a:t> : 				</a:t>
            </a:r>
            <a:r>
              <a:rPr lang="en-US" b="1" u="none" dirty="0"/>
              <a:t>Category</a:t>
            </a:r>
            <a:r>
              <a:rPr lang="en-US" u="none" dirty="0"/>
              <a:t>: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9720777" y="333540"/>
            <a:ext cx="17886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 u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PM_44_F</a:t>
            </a:r>
            <a:r>
              <a:rPr lang="en-IN" sz="1000" u="none" dirty="0"/>
              <a:t>28</a:t>
            </a:r>
            <a:r>
              <a:rPr lang="en-US" sz="1000" u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Rev. No.: </a:t>
            </a:r>
            <a:r>
              <a:rPr lang="en-US" sz="1000" u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</a:t>
            </a:r>
            <a:endParaRPr lang="en-US" sz="1000" u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1" descr="ACMA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863"/>
            <a:ext cx="10382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358099"/>
              </p:ext>
            </p:extLst>
          </p:nvPr>
        </p:nvGraphicFramePr>
        <p:xfrm>
          <a:off x="457200" y="4031279"/>
          <a:ext cx="11010900" cy="2270590"/>
        </p:xfrm>
        <a:graphic>
          <a:graphicData uri="http://schemas.openxmlformats.org/drawingml/2006/table">
            <a:tbl>
              <a:tblPr/>
              <a:tblGrid>
                <a:gridCol w="5416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906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786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74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u="none" kern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S.N.</a:t>
                      </a:r>
                      <a:endParaRPr lang="en-IN" sz="1400" b="1" u="none" kern="1200" dirty="0">
                        <a:solidFill>
                          <a:srgbClr val="0000C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u="none" kern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Related to parameter</a:t>
                      </a:r>
                      <a:endParaRPr kumimoji="0" lang="en-I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>
                          <a:solidFill>
                            <a:srgbClr val="0000CC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Remarks (Ok, Not Applicable or write your suggestions)</a:t>
                      </a: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Company Awareness meeting </a:t>
                      </a: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b</a:t>
                      </a: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AMCA Awards Application Contents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ACMA Awards Online Management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Site Diagnosis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   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ACMA Awards Presentation Ceremony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Other (if any)</a:t>
                      </a:r>
                      <a:endParaRPr kumimoji="0" lang="en-I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I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73779649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73427" y="6495563"/>
            <a:ext cx="10245146" cy="3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1400" dirty="0"/>
              <a:t>Request to email your valuable feedback at earliest to -------- (Mobile –----)  </a:t>
            </a:r>
            <a:endParaRPr lang="en-US" sz="1400" u="none" dirty="0"/>
          </a:p>
        </p:txBody>
      </p:sp>
    </p:spTree>
    <p:extLst>
      <p:ext uri="{BB962C8B-B14F-4D97-AF65-F5344CB8AC3E}">
        <p14:creationId xmlns:p14="http://schemas.microsoft.com/office/powerpoint/2010/main" val="282451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519</TotalTime>
  <Words>156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ACMA  Awards (Year)</dc:title>
  <dc:creator>jr</dc:creator>
  <cp:lastModifiedBy>pv</cp:lastModifiedBy>
  <cp:revision>147</cp:revision>
  <cp:lastPrinted>2018-04-10T13:23:44Z</cp:lastPrinted>
  <dcterms:created xsi:type="dcterms:W3CDTF">2013-05-10T08:35:08Z</dcterms:created>
  <dcterms:modified xsi:type="dcterms:W3CDTF">2018-04-10T13:23:58Z</dcterms:modified>
</cp:coreProperties>
</file>