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61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2"/>
  </p:normalViewPr>
  <p:slideViewPr>
    <p:cSldViewPr snapToGrid="0" snapToObjects="1">
      <p:cViewPr varScale="1">
        <p:scale>
          <a:sx n="76" d="100"/>
          <a:sy n="76" d="100"/>
        </p:scale>
        <p:origin x="2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D2E5-5CD6-AB41-B89D-886DCF5F5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7B9EE-5093-DF49-BE98-5D9ABAC76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C00DE-7F7E-624F-9755-D759EB57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2D74-4D2A-5D41-B048-533B459C81E0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2E584-2CA4-A042-839E-AFD36640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37E6C-FF3F-4D45-B8A3-44703131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092E-F544-4146-B669-1A2B7315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183A-43A6-6048-9DF6-C56BE7A5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3FD-A48C-704B-886D-AB2F8689C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CA4F8-88D1-BF4A-9531-6A556A32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2D74-4D2A-5D41-B048-533B459C81E0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AE0C7-0B1D-F44B-8D46-774956CC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50BAE-1414-D245-ADB6-3BA024EA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092E-F544-4146-B669-1A2B7315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5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36DD3-9106-6D4F-BB8E-DCF81E5A2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C0B6C-BFFF-D040-8513-CB08336D0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23D78-9F3E-0747-B9F8-0CC30502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2D74-4D2A-5D41-B048-533B459C81E0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F7B80-1A9E-7449-8831-CC9AD5AA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93AB7-F6F0-BF4E-8D9B-408E7BDBB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092E-F544-4146-B669-1A2B7315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7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98A0D-4A00-F14C-A09E-7021D14E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67B29-0627-2A4E-BC7E-3681FC743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2A335-00B6-5340-9BEA-83111AD6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2D74-4D2A-5D41-B048-533B459C81E0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5210B-1306-BE47-9B7F-9A4DD348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C650F-05A5-8C4D-8701-E31AB8C9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092E-F544-4146-B669-1A2B7315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3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C467-693D-9F42-8F6B-44F9D158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F430D-61F7-BE40-B265-795BC872D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CE665-9FC4-9949-A45D-B315ADE4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2D74-4D2A-5D41-B048-533B459C81E0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8AFAB-4C62-3044-A496-04BCB28E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A1D1F-173A-5244-A2B7-61608EAD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092E-F544-4146-B669-1A2B7315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5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148B-17D6-6A4F-A8BE-CC21DCE9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2FEEB-04BC-F343-AF8F-B330C8FA3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CC54D-3BD2-AD44-B666-5A0C33927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DFA34-961B-2749-AD0B-1ED5C3B0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2D74-4D2A-5D41-B048-533B459C81E0}" type="datetimeFigureOut">
              <a:rPr lang="en-US" smtClean="0"/>
              <a:t>3/22/20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A9CEB-05A8-CB48-B76A-0C9F4BC0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44847-F8A0-9542-86D3-21396FAD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092E-F544-4146-B669-1A2B7315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9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0A2AE-A968-0640-A5F3-D80857AA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6C722-7174-534D-BDA1-60DF8AE73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79D17-A5B6-9C45-86DB-CDBD9DE7E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25C5B-6C48-FB43-8FA8-2495EC7F6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36108-53DC-9048-B4D7-C68097E77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D8ECC5-0EC0-FD45-B724-529F8573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2D74-4D2A-5D41-B048-533B459C81E0}" type="datetimeFigureOut">
              <a:rPr lang="en-US" smtClean="0"/>
              <a:t>3/22/20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2258A-0BF2-FE4F-BF7B-DD30DF2D1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ACEBB-A5B3-F842-945F-77970770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092E-F544-4146-B669-1A2B7315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2C92-E129-2B40-982A-2865B1BD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626E7-60E0-0648-B015-EAE6743D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2D74-4D2A-5D41-B048-533B459C81E0}" type="datetimeFigureOut">
              <a:rPr lang="en-US" smtClean="0"/>
              <a:t>3/22/20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9D1461-C743-8344-A7B2-A0978708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8DD8C1-444D-6240-924A-92749421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092E-F544-4146-B669-1A2B7315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7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1984C-6865-F44E-A21B-1A346750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2D74-4D2A-5D41-B048-533B459C81E0}" type="datetimeFigureOut">
              <a:rPr lang="en-US" smtClean="0"/>
              <a:t>3/22/20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2F3E1-853D-E04A-8030-58906594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A5833-A1B5-3E41-92DA-5A3CDE6A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092E-F544-4146-B669-1A2B7315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168C0-565E-0442-81D8-8091E265C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2039-04DA-214B-A9A3-EA5028A08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0ACFE-CA42-3E4D-9053-42B77622D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7FB20-DA89-6848-BF9C-72CEB8598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2D74-4D2A-5D41-B048-533B459C81E0}" type="datetimeFigureOut">
              <a:rPr lang="en-US" smtClean="0"/>
              <a:t>3/22/20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0E3F4-4066-6344-A2CB-F9B1E32B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6D5B9-3044-1E43-9218-C487A525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092E-F544-4146-B669-1A2B7315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8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517A-5C0F-D640-A24C-6003AB89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DE12A-BA65-6C42-9AA4-862C5A856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0F6F8-E666-6D43-8AAC-E683AF9BD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63A56-434E-444A-B593-C3353831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2D74-4D2A-5D41-B048-533B459C81E0}" type="datetimeFigureOut">
              <a:rPr lang="en-US" smtClean="0"/>
              <a:t>3/22/20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88C4F-18BB-1A44-ACEC-5CD498E4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4F7F9-4D9D-F445-A6E3-6EA87926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092E-F544-4146-B669-1A2B7315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8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47F9BC-9E15-9344-94DC-6267613A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FA891-84AB-E548-AB68-337412D6C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A8BB4-E00F-AC42-B64C-434B45A54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2D74-4D2A-5D41-B048-533B459C81E0}" type="datetimeFigureOut">
              <a:rPr lang="en-US" smtClean="0"/>
              <a:t>3/22/20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3FD38-545E-B74E-B5F8-C98D833C5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D9DC-EF91-3444-842F-175D2E845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092E-F544-4146-B669-1A2B7315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2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cma.in/cp-admin/new-doc.php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1B25C-A336-2748-B5FE-3EA863CDF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1592"/>
            <a:ext cx="9144000" cy="2387600"/>
          </a:xfrm>
        </p:spPr>
        <p:txBody>
          <a:bodyPr/>
          <a:lstStyle/>
          <a:p>
            <a:r>
              <a:rPr lang="en-US" dirty="0"/>
              <a:t>1. Front end work</a:t>
            </a:r>
          </a:p>
        </p:txBody>
      </p:sp>
    </p:spTree>
    <p:extLst>
      <p:ext uri="{BB962C8B-B14F-4D97-AF65-F5344CB8AC3E}">
        <p14:creationId xmlns:p14="http://schemas.microsoft.com/office/powerpoint/2010/main" val="273687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B39E16-4011-2448-917B-810F391A34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557" y="290487"/>
            <a:ext cx="8931234" cy="5571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DE3ECE-F398-3A47-9A43-D970BEF5F242}"/>
              </a:ext>
            </a:extLst>
          </p:cNvPr>
          <p:cNvSpPr txBox="1"/>
          <p:nvPr/>
        </p:nvSpPr>
        <p:spPr>
          <a:xfrm>
            <a:off x="3690257" y="6139543"/>
            <a:ext cx="628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Yeh</a:t>
            </a:r>
            <a:r>
              <a:rPr lang="en-US" dirty="0"/>
              <a:t> pop up ab change </a:t>
            </a:r>
            <a:r>
              <a:rPr lang="en-US" dirty="0" err="1"/>
              <a:t>hoga</a:t>
            </a:r>
            <a:r>
              <a:rPr lang="en-US" dirty="0"/>
              <a:t>.. Ab HTML pop up </a:t>
            </a:r>
            <a:r>
              <a:rPr lang="en-US" dirty="0" err="1"/>
              <a:t>banega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4583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519EA9-64B4-C140-B741-D00A7D5466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87" y="-163286"/>
            <a:ext cx="385762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1DB9D8-0BA1-E745-B568-ED754729E101}"/>
              </a:ext>
            </a:extLst>
          </p:cNvPr>
          <p:cNvSpPr txBox="1"/>
          <p:nvPr/>
        </p:nvSpPr>
        <p:spPr>
          <a:xfrm>
            <a:off x="4947557" y="770539"/>
            <a:ext cx="6286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Aisa</a:t>
            </a:r>
            <a:r>
              <a:rPr lang="en-US" dirty="0"/>
              <a:t> pop up </a:t>
            </a:r>
            <a:r>
              <a:rPr lang="en-US" dirty="0" err="1"/>
              <a:t>banega</a:t>
            </a:r>
            <a:r>
              <a:rPr lang="en-US" dirty="0"/>
              <a:t> Text image ka html</a:t>
            </a:r>
            <a:br>
              <a:rPr lang="en-US" dirty="0"/>
            </a:br>
            <a:r>
              <a:rPr lang="en-US" dirty="0" err="1"/>
              <a:t>Ismein</a:t>
            </a:r>
            <a:r>
              <a:rPr lang="en-US" dirty="0"/>
              <a:t> teen CTA </a:t>
            </a:r>
            <a:r>
              <a:rPr lang="en-US" dirty="0" err="1"/>
              <a:t>honge</a:t>
            </a:r>
            <a:r>
              <a:rPr lang="en-US" dirty="0"/>
              <a:t>.. </a:t>
            </a:r>
          </a:p>
          <a:p>
            <a:r>
              <a:rPr lang="en-US" dirty="0"/>
              <a:t>-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07276F-3EA8-2747-A95E-71A77AE0CE02}"/>
              </a:ext>
            </a:extLst>
          </p:cNvPr>
          <p:cNvSpPr txBox="1"/>
          <p:nvPr/>
        </p:nvSpPr>
        <p:spPr>
          <a:xfrm>
            <a:off x="5437414" y="2759528"/>
            <a:ext cx="57966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ACMA</a:t>
            </a:r>
          </a:p>
          <a:p>
            <a:pPr algn="ctr"/>
            <a:r>
              <a:rPr lang="en-US" dirty="0"/>
              <a:t>Collation of Notifications &amp; Advisories in light of COVID-19</a:t>
            </a:r>
            <a:br>
              <a:rPr lang="en-US" dirty="0"/>
            </a:br>
            <a:br>
              <a:rPr lang="en-US" dirty="0"/>
            </a:br>
            <a:r>
              <a:rPr lang="en-US" dirty="0"/>
              <a:t>[ACMA Health Advisory]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[Govt. – Centre &amp; State]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[OEM Operations]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4C6511-0779-474E-981C-FB726284F4EC}"/>
              </a:ext>
            </a:extLst>
          </p:cNvPr>
          <p:cNvSpPr/>
          <p:nvPr/>
        </p:nvSpPr>
        <p:spPr>
          <a:xfrm>
            <a:off x="5625873" y="2223683"/>
            <a:ext cx="5796643" cy="36086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C6C81B-97D9-EE40-9043-EEABF817370E}"/>
              </a:ext>
            </a:extLst>
          </p:cNvPr>
          <p:cNvSpPr/>
          <p:nvPr/>
        </p:nvSpPr>
        <p:spPr>
          <a:xfrm>
            <a:off x="11177588" y="2070322"/>
            <a:ext cx="359228" cy="3731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D9120-24A1-E042-8D59-51555DE438DB}"/>
              </a:ext>
            </a:extLst>
          </p:cNvPr>
          <p:cNvSpPr txBox="1"/>
          <p:nvPr/>
        </p:nvSpPr>
        <p:spPr>
          <a:xfrm>
            <a:off x="11232991" y="206320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853B45-0216-8244-9C99-FEF0057E6855}"/>
              </a:ext>
            </a:extLst>
          </p:cNvPr>
          <p:cNvCxnSpPr>
            <a:cxnSpLocks/>
          </p:cNvCxnSpPr>
          <p:nvPr/>
        </p:nvCxnSpPr>
        <p:spPr>
          <a:xfrm flipH="1">
            <a:off x="6825343" y="4301226"/>
            <a:ext cx="436448" cy="434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9ECA516-B7D6-B343-9A11-DFB33E76087A}"/>
              </a:ext>
            </a:extLst>
          </p:cNvPr>
          <p:cNvSpPr txBox="1"/>
          <p:nvPr/>
        </p:nvSpPr>
        <p:spPr>
          <a:xfrm>
            <a:off x="9754574" y="436374"/>
            <a:ext cx="147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Linked to </a:t>
            </a:r>
            <a:r>
              <a:rPr lang="en-US" dirty="0" err="1"/>
              <a:t>abhi</a:t>
            </a:r>
            <a:r>
              <a:rPr lang="en-US" dirty="0"/>
              <a:t> </a:t>
            </a:r>
            <a:r>
              <a:rPr lang="en-US" dirty="0" err="1"/>
              <a:t>waali</a:t>
            </a:r>
            <a:r>
              <a:rPr lang="en-US" dirty="0"/>
              <a:t>  PPT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395798-0CC7-214A-99CD-18328EEA7824}"/>
              </a:ext>
            </a:extLst>
          </p:cNvPr>
          <p:cNvCxnSpPr/>
          <p:nvPr/>
        </p:nvCxnSpPr>
        <p:spPr>
          <a:xfrm flipV="1">
            <a:off x="9051471" y="1409700"/>
            <a:ext cx="1061358" cy="2498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B7DC98-C02C-364A-AD16-68CEED7E1EF9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8094038" y="5067852"/>
            <a:ext cx="241698" cy="43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707453F-1A54-2B4C-A081-63C2979986AB}"/>
              </a:ext>
            </a:extLst>
          </p:cNvPr>
          <p:cNvSpPr txBox="1"/>
          <p:nvPr/>
        </p:nvSpPr>
        <p:spPr>
          <a:xfrm>
            <a:off x="5811075" y="4849260"/>
            <a:ext cx="1478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Linked to a new page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6BF8C1-0BCF-DF45-ACCD-2B1103C4ECE5}"/>
              </a:ext>
            </a:extLst>
          </p:cNvPr>
          <p:cNvSpPr txBox="1"/>
          <p:nvPr/>
        </p:nvSpPr>
        <p:spPr>
          <a:xfrm>
            <a:off x="7573054" y="5479000"/>
            <a:ext cx="1478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Linked to a new page</a:t>
            </a:r>
          </a:p>
        </p:txBody>
      </p:sp>
    </p:spTree>
    <p:extLst>
      <p:ext uri="{BB962C8B-B14F-4D97-AF65-F5344CB8AC3E}">
        <p14:creationId xmlns:p14="http://schemas.microsoft.com/office/powerpoint/2010/main" val="131617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5CE4E1-5655-444A-847A-F491854E27F2}"/>
              </a:ext>
            </a:extLst>
          </p:cNvPr>
          <p:cNvSpPr/>
          <p:nvPr/>
        </p:nvSpPr>
        <p:spPr>
          <a:xfrm>
            <a:off x="984136" y="1097013"/>
            <a:ext cx="5918427" cy="5091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2613A-9745-CE4D-8BC9-DCB3141BEDF3}"/>
              </a:ext>
            </a:extLst>
          </p:cNvPr>
          <p:cNvSpPr txBox="1"/>
          <p:nvPr/>
        </p:nvSpPr>
        <p:spPr>
          <a:xfrm>
            <a:off x="984136" y="211391"/>
            <a:ext cx="628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page 1 : </a:t>
            </a:r>
            <a:r>
              <a:rPr lang="en-US" dirty="0" err="1"/>
              <a:t>acma.in</a:t>
            </a:r>
            <a:r>
              <a:rPr lang="en-US" dirty="0"/>
              <a:t>/govt-notifications-covid19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A7B71F-0EC1-494C-A5EE-948B499E484D}"/>
              </a:ext>
            </a:extLst>
          </p:cNvPr>
          <p:cNvSpPr/>
          <p:nvPr/>
        </p:nvSpPr>
        <p:spPr>
          <a:xfrm>
            <a:off x="984135" y="1097013"/>
            <a:ext cx="5918427" cy="922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ACEFB-EB87-E744-8968-F1B5A5EDD286}"/>
              </a:ext>
            </a:extLst>
          </p:cNvPr>
          <p:cNvSpPr txBox="1"/>
          <p:nvPr/>
        </p:nvSpPr>
        <p:spPr>
          <a:xfrm>
            <a:off x="2612571" y="1404257"/>
            <a:ext cx="277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C5C2E9-7F38-EA48-9971-4FC5962422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887" y="3122039"/>
            <a:ext cx="5694675" cy="9927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EC09E1-6212-6246-8625-65D37804BCD6}"/>
              </a:ext>
            </a:extLst>
          </p:cNvPr>
          <p:cNvSpPr txBox="1"/>
          <p:nvPr/>
        </p:nvSpPr>
        <p:spPr>
          <a:xfrm>
            <a:off x="1583871" y="2579914"/>
            <a:ext cx="501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S. No.                 Title                                       Download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16878-BFDC-1947-8126-308ADB06C424}"/>
              </a:ext>
            </a:extLst>
          </p:cNvPr>
          <p:cNvSpPr txBox="1"/>
          <p:nvPr/>
        </p:nvSpPr>
        <p:spPr>
          <a:xfrm>
            <a:off x="7870371" y="3381383"/>
            <a:ext cx="2367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Yeh</a:t>
            </a:r>
            <a:r>
              <a:rPr lang="en-US" dirty="0"/>
              <a:t> </a:t>
            </a:r>
            <a:r>
              <a:rPr lang="en-US" dirty="0" err="1"/>
              <a:t>saara</a:t>
            </a:r>
            <a:r>
              <a:rPr lang="en-US" dirty="0"/>
              <a:t> backend se </a:t>
            </a:r>
            <a:r>
              <a:rPr lang="en-US" dirty="0" err="1"/>
              <a:t>ayega</a:t>
            </a:r>
            <a:endParaRPr lang="en-US" dirty="0"/>
          </a:p>
          <a:p>
            <a:endParaRPr lang="en-US" dirty="0"/>
          </a:p>
          <a:p>
            <a:r>
              <a:rPr lang="en-US" dirty="0"/>
              <a:t>Satish can copy same code as EV reports in. the backend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611E8C-2988-9B4D-B2DA-D8D8E08746DA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6902562" y="3618420"/>
            <a:ext cx="967808" cy="2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45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5CE4E1-5655-444A-847A-F491854E27F2}"/>
              </a:ext>
            </a:extLst>
          </p:cNvPr>
          <p:cNvSpPr/>
          <p:nvPr/>
        </p:nvSpPr>
        <p:spPr>
          <a:xfrm>
            <a:off x="984136" y="1309284"/>
            <a:ext cx="5918427" cy="5091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2613A-9745-CE4D-8BC9-DCB3141BEDF3}"/>
              </a:ext>
            </a:extLst>
          </p:cNvPr>
          <p:cNvSpPr txBox="1"/>
          <p:nvPr/>
        </p:nvSpPr>
        <p:spPr>
          <a:xfrm>
            <a:off x="984136" y="211391"/>
            <a:ext cx="628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page 2 : </a:t>
            </a:r>
            <a:r>
              <a:rPr lang="en-US" dirty="0" err="1"/>
              <a:t>acma.in</a:t>
            </a:r>
            <a:r>
              <a:rPr lang="en-US" dirty="0"/>
              <a:t>/oem-notifications-covid19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CDC324-1056-9948-B373-0BE57E909CD1}"/>
              </a:ext>
            </a:extLst>
          </p:cNvPr>
          <p:cNvSpPr/>
          <p:nvPr/>
        </p:nvSpPr>
        <p:spPr>
          <a:xfrm>
            <a:off x="984136" y="1309284"/>
            <a:ext cx="5918427" cy="922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E4901-EB68-EA43-A67B-03CF404091CF}"/>
              </a:ext>
            </a:extLst>
          </p:cNvPr>
          <p:cNvSpPr txBox="1"/>
          <p:nvPr/>
        </p:nvSpPr>
        <p:spPr>
          <a:xfrm>
            <a:off x="2612572" y="1616528"/>
            <a:ext cx="277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Banner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498CB-7539-5C45-9430-F51281305E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887" y="3122039"/>
            <a:ext cx="5694675" cy="992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FF4649-AD85-8741-8EC1-A4181EFB0CCF}"/>
              </a:ext>
            </a:extLst>
          </p:cNvPr>
          <p:cNvSpPr txBox="1"/>
          <p:nvPr/>
        </p:nvSpPr>
        <p:spPr>
          <a:xfrm>
            <a:off x="1583870" y="2579914"/>
            <a:ext cx="531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S. No.                  Title                                       Download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2DC111-E038-B34D-BFBB-E9AC24AAD9CC}"/>
              </a:ext>
            </a:extLst>
          </p:cNvPr>
          <p:cNvSpPr txBox="1"/>
          <p:nvPr/>
        </p:nvSpPr>
        <p:spPr>
          <a:xfrm>
            <a:off x="7576456" y="3297589"/>
            <a:ext cx="2367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Yeh</a:t>
            </a:r>
            <a:r>
              <a:rPr lang="en-US" dirty="0"/>
              <a:t> </a:t>
            </a:r>
            <a:r>
              <a:rPr lang="en-US" dirty="0" err="1"/>
              <a:t>saara</a:t>
            </a:r>
            <a:r>
              <a:rPr lang="en-US" dirty="0"/>
              <a:t> backend se </a:t>
            </a:r>
            <a:r>
              <a:rPr lang="en-US" dirty="0" err="1"/>
              <a:t>ayega</a:t>
            </a:r>
            <a:endParaRPr lang="en-US" dirty="0"/>
          </a:p>
          <a:p>
            <a:endParaRPr lang="en-US" dirty="0"/>
          </a:p>
          <a:p>
            <a:r>
              <a:rPr lang="en-US" dirty="0"/>
              <a:t>Satish can copy same code as EV reports in. the backend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65887E-48A5-E242-AB7F-8BC63ECF08E0}"/>
              </a:ext>
            </a:extLst>
          </p:cNvPr>
          <p:cNvCxnSpPr>
            <a:cxnSpLocks/>
          </p:cNvCxnSpPr>
          <p:nvPr/>
        </p:nvCxnSpPr>
        <p:spPr>
          <a:xfrm flipH="1" flipV="1">
            <a:off x="6608647" y="3534626"/>
            <a:ext cx="967808" cy="2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48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CCBC-6DB7-CD44-AED1-8B4A3EA354AA}"/>
              </a:ext>
            </a:extLst>
          </p:cNvPr>
          <p:cNvSpPr txBox="1">
            <a:spLocks/>
          </p:cNvSpPr>
          <p:nvPr/>
        </p:nvSpPr>
        <p:spPr>
          <a:xfrm>
            <a:off x="3940627" y="221637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2. Back end work</a:t>
            </a:r>
          </a:p>
        </p:txBody>
      </p:sp>
    </p:spTree>
    <p:extLst>
      <p:ext uri="{BB962C8B-B14F-4D97-AF65-F5344CB8AC3E}">
        <p14:creationId xmlns:p14="http://schemas.microsoft.com/office/powerpoint/2010/main" val="320747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4282DC-409F-5840-8A35-3A02F8BE3A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027" y="261257"/>
            <a:ext cx="8891345" cy="62476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3EBDA7-3BC0-9B45-9FE2-CF0823943959}"/>
              </a:ext>
            </a:extLst>
          </p:cNvPr>
          <p:cNvSpPr/>
          <p:nvPr/>
        </p:nvSpPr>
        <p:spPr>
          <a:xfrm>
            <a:off x="327635" y="5889562"/>
            <a:ext cx="392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hlinkClick r:id="rId3"/>
              </a:rPr>
              <a:t>https://acma.in/cp-admin/new-doc.php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080900C-3F78-ED46-A680-F4149B733EE1}"/>
              </a:ext>
            </a:extLst>
          </p:cNvPr>
          <p:cNvCxnSpPr>
            <a:cxnSpLocks/>
          </p:cNvCxnSpPr>
          <p:nvPr/>
        </p:nvCxnSpPr>
        <p:spPr>
          <a:xfrm flipH="1" flipV="1">
            <a:off x="5226795" y="3501969"/>
            <a:ext cx="967808" cy="2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BF94ECC-8051-2C40-B8B4-3D1C6D7E06BB}"/>
              </a:ext>
            </a:extLst>
          </p:cNvPr>
          <p:cNvSpPr txBox="1"/>
          <p:nvPr/>
        </p:nvSpPr>
        <p:spPr>
          <a:xfrm>
            <a:off x="6197640" y="3068989"/>
            <a:ext cx="2367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Ismein</a:t>
            </a:r>
            <a:r>
              <a:rPr lang="en-US" b="1" dirty="0"/>
              <a:t> 2 option </a:t>
            </a:r>
            <a:r>
              <a:rPr lang="en-US" b="1" dirty="0" err="1"/>
              <a:t>ayenge</a:t>
            </a:r>
            <a:r>
              <a:rPr lang="en-US" b="1" dirty="0"/>
              <a:t>.. Covid19 Govt </a:t>
            </a:r>
          </a:p>
          <a:p>
            <a:endParaRPr lang="en-US" b="1" dirty="0"/>
          </a:p>
          <a:p>
            <a:r>
              <a:rPr lang="en-US" b="1" dirty="0"/>
              <a:t>And</a:t>
            </a:r>
          </a:p>
          <a:p>
            <a:endParaRPr lang="en-US" b="1" dirty="0"/>
          </a:p>
          <a:p>
            <a:r>
              <a:rPr lang="en-US" b="1" dirty="0"/>
              <a:t>Covid19 OEM</a:t>
            </a:r>
          </a:p>
        </p:txBody>
      </p:sp>
    </p:spTree>
    <p:extLst>
      <p:ext uri="{BB962C8B-B14F-4D97-AF65-F5344CB8AC3E}">
        <p14:creationId xmlns:p14="http://schemas.microsoft.com/office/powerpoint/2010/main" val="331147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5CE4E1-5655-444A-847A-F491854E27F2}"/>
              </a:ext>
            </a:extLst>
          </p:cNvPr>
          <p:cNvSpPr/>
          <p:nvPr/>
        </p:nvSpPr>
        <p:spPr>
          <a:xfrm>
            <a:off x="984136" y="1097013"/>
            <a:ext cx="5918427" cy="5091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2613A-9745-CE4D-8BC9-DCB3141BEDF3}"/>
              </a:ext>
            </a:extLst>
          </p:cNvPr>
          <p:cNvSpPr txBox="1"/>
          <p:nvPr/>
        </p:nvSpPr>
        <p:spPr>
          <a:xfrm>
            <a:off x="984136" y="211391"/>
            <a:ext cx="628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Pages to be </a:t>
            </a:r>
            <a:r>
              <a:rPr lang="en-US" dirty="0" err="1"/>
              <a:t>linkd</a:t>
            </a:r>
            <a:r>
              <a:rPr lang="en-US" dirty="0"/>
              <a:t>: </a:t>
            </a:r>
            <a:r>
              <a:rPr lang="en-US" dirty="0" err="1"/>
              <a:t>acma.in</a:t>
            </a:r>
            <a:r>
              <a:rPr lang="en-US" dirty="0"/>
              <a:t>/govt-notifications-covid19 </a:t>
            </a:r>
          </a:p>
          <a:p>
            <a:r>
              <a:rPr lang="en-US" dirty="0"/>
              <a:t>and </a:t>
            </a:r>
            <a:r>
              <a:rPr lang="en-US" dirty="0" err="1"/>
              <a:t>acma.in</a:t>
            </a:r>
            <a:r>
              <a:rPr lang="en-US" dirty="0"/>
              <a:t>/oem-notifications-covid19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A7B71F-0EC1-494C-A5EE-948B499E484D}"/>
              </a:ext>
            </a:extLst>
          </p:cNvPr>
          <p:cNvSpPr/>
          <p:nvPr/>
        </p:nvSpPr>
        <p:spPr>
          <a:xfrm>
            <a:off x="984135" y="1097013"/>
            <a:ext cx="5918427" cy="922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ACEFB-EB87-E744-8968-F1B5A5EDD286}"/>
              </a:ext>
            </a:extLst>
          </p:cNvPr>
          <p:cNvSpPr txBox="1"/>
          <p:nvPr/>
        </p:nvSpPr>
        <p:spPr>
          <a:xfrm>
            <a:off x="2612571" y="1404257"/>
            <a:ext cx="277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C5C2E9-7F38-EA48-9971-4FC5962422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887" y="3122039"/>
            <a:ext cx="5694675" cy="9927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EC09E1-6212-6246-8625-65D37804BCD6}"/>
              </a:ext>
            </a:extLst>
          </p:cNvPr>
          <p:cNvSpPr txBox="1"/>
          <p:nvPr/>
        </p:nvSpPr>
        <p:spPr>
          <a:xfrm>
            <a:off x="1583871" y="2579914"/>
            <a:ext cx="501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S. No.                 Title                                       Download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16878-BFDC-1947-8126-308ADB06C424}"/>
              </a:ext>
            </a:extLst>
          </p:cNvPr>
          <p:cNvSpPr txBox="1"/>
          <p:nvPr/>
        </p:nvSpPr>
        <p:spPr>
          <a:xfrm>
            <a:off x="7870370" y="2949246"/>
            <a:ext cx="2367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Category wise link ho </a:t>
            </a:r>
            <a:r>
              <a:rPr lang="en-US" dirty="0" err="1"/>
              <a:t>jayenge</a:t>
            </a:r>
            <a:r>
              <a:rPr lang="en-US" dirty="0"/>
              <a:t> document.. </a:t>
            </a:r>
            <a:r>
              <a:rPr lang="en-US" dirty="0" err="1"/>
              <a:t>Kpi</a:t>
            </a:r>
            <a:r>
              <a:rPr lang="en-US" dirty="0"/>
              <a:t> </a:t>
            </a:r>
            <a:r>
              <a:rPr lang="en-US" dirty="0" err="1"/>
              <a:t>bhi</a:t>
            </a:r>
            <a:r>
              <a:rPr lang="en-US" dirty="0"/>
              <a:t> backend se upload </a:t>
            </a:r>
            <a:r>
              <a:rPr lang="en-US" dirty="0" err="1"/>
              <a:t>karego</a:t>
            </a:r>
            <a:r>
              <a:rPr lang="en-US" dirty="0"/>
              <a:t> to </a:t>
            </a:r>
            <a:r>
              <a:rPr lang="en-US" dirty="0" err="1"/>
              <a:t>uske</a:t>
            </a:r>
            <a:r>
              <a:rPr lang="en-US" dirty="0"/>
              <a:t> respective front end page </a:t>
            </a:r>
            <a:r>
              <a:rPr lang="en-US" dirty="0" err="1"/>
              <a:t>mein</a:t>
            </a:r>
            <a:r>
              <a:rPr lang="en-US" dirty="0"/>
              <a:t> </a:t>
            </a:r>
            <a:r>
              <a:rPr lang="en-US" dirty="0" err="1"/>
              <a:t>ajayenge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611E8C-2988-9B4D-B2DA-D8D8E08746DA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6902562" y="3618420"/>
            <a:ext cx="967808" cy="2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C176D5F-7845-5C43-89D0-8B491A2C0C32}"/>
              </a:ext>
            </a:extLst>
          </p:cNvPr>
          <p:cNvSpPr/>
          <p:nvPr/>
        </p:nvSpPr>
        <p:spPr>
          <a:xfrm>
            <a:off x="7592786" y="2764580"/>
            <a:ext cx="3118757" cy="21993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4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CCBC-6DB7-CD44-AED1-8B4A3EA354AA}"/>
              </a:ext>
            </a:extLst>
          </p:cNvPr>
          <p:cNvSpPr txBox="1">
            <a:spLocks/>
          </p:cNvSpPr>
          <p:nvPr/>
        </p:nvSpPr>
        <p:spPr>
          <a:xfrm>
            <a:off x="3940627" y="221637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18284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216</Words>
  <Application>Microsoft Macintosh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1. Front end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Shubhendu Jha</dc:creator>
  <cp:lastModifiedBy>Shubhendu Jha</cp:lastModifiedBy>
  <cp:revision>3</cp:revision>
  <dcterms:created xsi:type="dcterms:W3CDTF">2020-03-22T15:53:16Z</dcterms:created>
  <dcterms:modified xsi:type="dcterms:W3CDTF">2020-03-22T16:18:37Z</dcterms:modified>
</cp:coreProperties>
</file>