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5" r:id="rId14"/>
    <p:sldId id="269" r:id="rId15"/>
    <p:sldId id="271" r:id="rId16"/>
    <p:sldId id="272" r:id="rId17"/>
    <p:sldId id="273" r:id="rId18"/>
    <p:sldId id="274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88607A7-79F2-4A6E-893D-5B1398309177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CE26A45-C144-4B7F-BBAD-F12CD03523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41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DCC0D-F10C-45F6-9AE5-FA0CE621279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34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05899-4C91-49CF-8FAC-5233965D879D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br>
              <a:rPr lang="en-US" b="1" dirty="0">
                <a:solidFill>
                  <a:srgbClr val="0000CC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0000CC"/>
                </a:solidFill>
                <a:latin typeface="Arial" charset="0"/>
                <a:cs typeface="Arial" charset="0"/>
              </a:rPr>
              <a:t>Welcome </a:t>
            </a:r>
            <a:br>
              <a:rPr lang="en-US" b="1" dirty="0">
                <a:solidFill>
                  <a:srgbClr val="0000CC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0000CC"/>
                </a:solidFill>
                <a:latin typeface="Arial" charset="0"/>
                <a:cs typeface="Arial" charset="0"/>
              </a:rPr>
              <a:t>to </a:t>
            </a:r>
            <a:br>
              <a:rPr lang="en-US" b="1" dirty="0">
                <a:solidFill>
                  <a:srgbClr val="0000CC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Best Practices </a:t>
            </a:r>
            <a:br>
              <a:rPr lang="en-US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under POKA-YOKE Category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669138A6-9C95-4B00-BF13-A6F03DDFCD79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(ER) 3rd POKA YOKE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 February 2024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28600" y="762000"/>
            <a:ext cx="86868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3200" b="1" dirty="0">
                <a:solidFill>
                  <a:srgbClr val="0000FF"/>
                </a:solidFill>
                <a:latin typeface="Arial" charset="0"/>
                <a:cs typeface="Arial" charset="0"/>
              </a:rPr>
              <a:t>POKA-YOKE Project Title :----------------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33400" y="1676400"/>
            <a:ext cx="8229600" cy="419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 eaLnBrk="1" hangingPunct="1"/>
            <a:r>
              <a:rPr lang="en-US" sz="2800" b="1" u="sng" dirty="0">
                <a:solidFill>
                  <a:srgbClr val="0000FF"/>
                </a:solidFill>
                <a:latin typeface="Arial" charset="0"/>
                <a:cs typeface="Arial" charset="0"/>
              </a:rPr>
              <a:t>POKAYOKE Ideas generated and  Selected for Implementation</a:t>
            </a:r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:  --------</a:t>
            </a: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E1E1317C-E685-D099-9A0B-30923023CFBD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(ER) 3rd POKA YOKE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 February 2024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584325"/>
          <a:ext cx="8305800" cy="39776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8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S.N.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What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28600" y="762000"/>
            <a:ext cx="8686800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Action Plan in 3W &amp; 1H :</a:t>
            </a:r>
          </a:p>
          <a:p>
            <a:pPr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    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4213A328-8295-8631-EFB0-A034C1CA0AD5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(ER) 3rd POKA YOKE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 February 2024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81000" y="627185"/>
            <a:ext cx="83058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Functioning of the  POKAYOKE selected for Implementation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0" y="5486400"/>
            <a:ext cx="6400800" cy="304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400" dirty="0">
                <a:latin typeface="Arial"/>
                <a:ea typeface="+mn-ea"/>
                <a:cs typeface="Arial"/>
              </a:rPr>
              <a:t>Show Video clip with title &amp; description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43100" y="1447800"/>
            <a:ext cx="5257800" cy="4114800"/>
          </a:xfrm>
          <a:prstGeom prst="rect">
            <a:avLst/>
          </a:prstGeom>
          <a:solidFill>
            <a:srgbClr val="FFFFFF"/>
          </a:solidFill>
          <a:ln w="7620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C07C92C4-CD32-B6EE-1FFB-BDA5BF419362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(ER) 3rd POKA YOKE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 February 2024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143000" y="685800"/>
            <a:ext cx="66294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Process After Implementation : Idea-1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0" y="5486400"/>
            <a:ext cx="6400800" cy="304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400" dirty="0">
                <a:latin typeface="Arial"/>
                <a:ea typeface="+mn-ea"/>
                <a:cs typeface="Arial"/>
              </a:rPr>
              <a:t>Show Video clip with title &amp; description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81200" y="1295400"/>
            <a:ext cx="5257800" cy="4114800"/>
          </a:xfrm>
          <a:prstGeom prst="rect">
            <a:avLst/>
          </a:prstGeom>
          <a:solidFill>
            <a:srgbClr val="FFFFFF"/>
          </a:solidFill>
          <a:ln w="7620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C5220557-8F9B-1FAB-274A-B158A84A7527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(ER) 3rd POKA YOKE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 February 2024  </a:t>
            </a:r>
          </a:p>
        </p:txBody>
      </p:sp>
    </p:spTree>
    <p:extLst>
      <p:ext uri="{BB962C8B-B14F-4D97-AF65-F5344CB8AC3E}">
        <p14:creationId xmlns:p14="http://schemas.microsoft.com/office/powerpoint/2010/main" val="2554275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295400" y="685800"/>
            <a:ext cx="65532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Process After Implementation : Idea-2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0" y="5486400"/>
            <a:ext cx="6400800" cy="304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400" dirty="0">
                <a:latin typeface="Arial"/>
                <a:ea typeface="+mn-ea"/>
                <a:cs typeface="Arial"/>
              </a:rPr>
              <a:t>Show Video clip with title &amp; description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81200" y="1295400"/>
            <a:ext cx="5257800" cy="4114800"/>
          </a:xfrm>
          <a:prstGeom prst="rect">
            <a:avLst/>
          </a:prstGeom>
          <a:solidFill>
            <a:srgbClr val="FFFFFF"/>
          </a:solidFill>
          <a:ln w="7620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7E82DABD-9336-4B04-DD37-F3BC36FAF6E7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(ER) 3rd POKA YOKE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 February 2024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228600" y="838200"/>
            <a:ext cx="868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sz="4400" b="1" dirty="0">
                <a:solidFill>
                  <a:srgbClr val="0000FF"/>
                </a:solidFill>
              </a:rPr>
              <a:t>Results 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1232" y="2895600"/>
            <a:ext cx="8421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Eg</a:t>
            </a:r>
            <a:r>
              <a:rPr lang="en-US" sz="2800" dirty="0"/>
              <a:t>., Defects Trend , Warranty Trend , Accident trend etc..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C708AE09-F0C8-D0E9-50C6-596863B154A1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(ER) 3rd POKA YOKE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 February 2024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228600" y="762000"/>
            <a:ext cx="868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Benefits 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9CD16EF8-F0A4-F2AC-7497-E560375B0C01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(ER) 3rd POKA YOKE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 February 2024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905000" y="609600"/>
            <a:ext cx="533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sz="4400" b="1">
                <a:solidFill>
                  <a:srgbClr val="0000FF"/>
                </a:solidFill>
              </a:rPr>
              <a:t>Scope &amp; Plan for HD</a:t>
            </a:r>
          </a:p>
        </p:txBody>
      </p:sp>
      <p:graphicFrame>
        <p:nvGraphicFramePr>
          <p:cNvPr id="43406" name="Group 398"/>
          <p:cNvGraphicFramePr>
            <a:graphicFrameLocks noGrp="1"/>
          </p:cNvGraphicFramePr>
          <p:nvPr/>
        </p:nvGraphicFramePr>
        <p:xfrm>
          <a:off x="381000" y="2284413"/>
          <a:ext cx="8153399" cy="3202623"/>
        </p:xfrm>
        <a:graphic>
          <a:graphicData uri="http://schemas.openxmlformats.org/drawingml/2006/table">
            <a:tbl>
              <a:tblPr/>
              <a:tblGrid>
                <a:gridCol w="999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4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0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30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Sl.No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Workplace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Target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Responsibility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Status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E7C53E7A-3870-4DAF-B760-2FB8885C7399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(ER) 3rd POKA YOKE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 February 2024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2895600" y="2667000"/>
            <a:ext cx="3505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>
                <a:latin typeface="Arial" charset="0"/>
              </a:rPr>
              <a:t>Thank You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67C31B7B-ED66-03C4-F6C9-671EA227991F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(ER) 3rd POKA YOKE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 February 2024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57200" y="685800"/>
            <a:ext cx="82296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  <a:latin typeface="Arial" charset="0"/>
                <a:cs typeface="Arial" charset="0"/>
              </a:rPr>
              <a:t>Company Introduction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6FC2165A-9CA2-304C-5CB9-9C96FB8085FB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(ER) 3rd POKA YOKE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 February 2024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5363" name="Title 1"/>
          <p:cNvSpPr txBox="1">
            <a:spLocks/>
          </p:cNvSpPr>
          <p:nvPr/>
        </p:nvSpPr>
        <p:spPr bwMode="auto">
          <a:xfrm>
            <a:off x="457200" y="7620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/>
            <a:r>
              <a:rPr lang="en-US" sz="3200" b="1" dirty="0">
                <a:solidFill>
                  <a:srgbClr val="0000FF"/>
                </a:solidFill>
                <a:latin typeface="Arial" charset="0"/>
                <a:cs typeface="Arial" charset="0"/>
              </a:rPr>
              <a:t>POKAYOKE Theme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262190"/>
              </p:ext>
            </p:extLst>
          </p:nvPr>
        </p:nvGraphicFramePr>
        <p:xfrm>
          <a:off x="1264994" y="1828800"/>
          <a:ext cx="6019800" cy="457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38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i="0" dirty="0">
                          <a:latin typeface="Arial"/>
                          <a:cs typeface="Arial"/>
                        </a:rPr>
                        <a:t>Quality Improvement</a:t>
                      </a:r>
                    </a:p>
                  </a:txBody>
                  <a:tcPr>
                    <a:cell3D prstMaterial="dkEdge">
                      <a:bevel w="101600" prst="riblet"/>
                      <a:lightRig rig="flood" dir="t"/>
                    </a:cell3D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         </a:t>
                      </a:r>
                    </a:p>
                  </a:txBody>
                  <a:tcPr>
                    <a:cell3D prstMaterial="dkEdge">
                      <a:bevel w="101600" prst="riblet"/>
                      <a:lightRig rig="flood" dir="t"/>
                    </a:cell3D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Subtitle 1"/>
          <p:cNvSpPr>
            <a:spLocks noGrp="1"/>
          </p:cNvSpPr>
          <p:nvPr>
            <p:ph type="subTitle" idx="1"/>
          </p:nvPr>
        </p:nvSpPr>
        <p:spPr>
          <a:xfrm>
            <a:off x="1219200" y="5715000"/>
            <a:ext cx="6400800" cy="304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400" dirty="0">
                <a:latin typeface="Arial"/>
                <a:ea typeface="+mn-ea"/>
                <a:cs typeface="Arial"/>
              </a:rPr>
              <a:t>Presentation need to be with any one of above theme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750336"/>
              </p:ext>
            </p:extLst>
          </p:nvPr>
        </p:nvGraphicFramePr>
        <p:xfrm>
          <a:off x="1371600" y="3268980"/>
          <a:ext cx="6019800" cy="457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i="0" dirty="0">
                          <a:latin typeface="Arial"/>
                          <a:cs typeface="Arial"/>
                        </a:rPr>
                        <a:t>  Cost Reduction</a:t>
                      </a:r>
                    </a:p>
                  </a:txBody>
                  <a:tcPr>
                    <a:cell3D prstMaterial="dkEdge">
                      <a:bevel w="101600" prst="ribl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         </a:t>
                      </a:r>
                    </a:p>
                  </a:txBody>
                  <a:tcPr>
                    <a:cell3D prstMaterial="dkEdge">
                      <a:bevel w="101600" prst="ribl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122137"/>
              </p:ext>
            </p:extLst>
          </p:nvPr>
        </p:nvGraphicFramePr>
        <p:xfrm>
          <a:off x="1300163" y="2590800"/>
          <a:ext cx="6019800" cy="457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38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i="0" dirty="0">
                          <a:latin typeface="Arial"/>
                          <a:cs typeface="Arial"/>
                        </a:rPr>
                        <a:t>SAFETY Improvement</a:t>
                      </a:r>
                    </a:p>
                  </a:txBody>
                  <a:tcPr>
                    <a:cell3D prstMaterial="dkEdge">
                      <a:bevel w="101600" prst="riblet"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         </a:t>
                      </a:r>
                    </a:p>
                  </a:txBody>
                  <a:tcPr>
                    <a:cell3D prstMaterial="dkEdge">
                      <a:bevel w="101600" prst="riblet"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extBox 2">
            <a:extLst>
              <a:ext uri="{FF2B5EF4-FFF2-40B4-BE49-F238E27FC236}">
                <a16:creationId xmlns:a16="http://schemas.microsoft.com/office/drawing/2014/main" id="{14A337DE-B22E-0A71-9161-F214EDD10AC4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(ER) 3rd POKA YOKE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 February 2024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33400" y="1752600"/>
            <a:ext cx="8229600" cy="2895600"/>
          </a:xfrm>
          <a:noFill/>
          <a:ln w="3810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buFont typeface="Wingdings" pitchFamily="2" charset="2"/>
              <a:buChar char="¬"/>
            </a:pPr>
            <a:r>
              <a:rPr lang="en-US" sz="2800" b="1">
                <a:solidFill>
                  <a:srgbClr val="0000FF"/>
                </a:solidFill>
                <a:latin typeface="Arial" charset="0"/>
                <a:cs typeface="Arial" charset="0"/>
              </a:rPr>
              <a:t>  --</a:t>
            </a:r>
          </a:p>
        </p:txBody>
      </p:sp>
      <p:sp>
        <p:nvSpPr>
          <p:cNvPr id="16387" name="Title 1"/>
          <p:cNvSpPr txBox="1">
            <a:spLocks/>
          </p:cNvSpPr>
          <p:nvPr/>
        </p:nvSpPr>
        <p:spPr bwMode="auto">
          <a:xfrm>
            <a:off x="457200" y="609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/>
            <a:r>
              <a:rPr lang="en-US" sz="3200" b="1">
                <a:solidFill>
                  <a:srgbClr val="0000FF"/>
                </a:solidFill>
                <a:latin typeface="Arial" charset="0"/>
                <a:cs typeface="Arial" charset="0"/>
              </a:rPr>
              <a:t>Problem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3DDF02-9CD9-A078-9466-65CECD3C8291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(ER) 3rd POKA YOKE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 February 2024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228600" y="7620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/>
            <a:r>
              <a:rPr lang="en-US" sz="3200" b="1" dirty="0">
                <a:solidFill>
                  <a:srgbClr val="0000FF"/>
                </a:solidFill>
                <a:latin typeface="Arial" charset="0"/>
                <a:cs typeface="Arial" charset="0"/>
              </a:rPr>
              <a:t>List of Potential POKAYOKE  </a:t>
            </a:r>
            <a:r>
              <a:rPr lang="en-US" sz="1800" b="1" dirty="0">
                <a:solidFill>
                  <a:srgbClr val="0000FF"/>
                </a:solidFill>
                <a:latin typeface="Arial" charset="0"/>
                <a:cs typeface="Arial" charset="0"/>
              </a:rPr>
              <a:t>wrt to Theme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431925"/>
          <a:ext cx="8305800" cy="39776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638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3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83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3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S.N.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Area / Section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Proposed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Proposed</a:t>
                      </a:r>
                      <a:r>
                        <a:rPr lang="en-US" baseline="0" dirty="0"/>
                        <a:t> Benefits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98D9FEDE-37C1-CEC0-D7DB-34F41BF992BE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(ER) 3rd POKA YOKE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 February 2024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28600" y="762000"/>
            <a:ext cx="86868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3200" b="1" dirty="0">
                <a:solidFill>
                  <a:srgbClr val="0000FF"/>
                </a:solidFill>
                <a:latin typeface="Arial" charset="0"/>
                <a:cs typeface="Arial" charset="0"/>
              </a:rPr>
              <a:t>POKAYOKE Title :----------------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33400" y="1676400"/>
            <a:ext cx="8229600" cy="419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 eaLnBrk="1" hangingPunct="1"/>
            <a:r>
              <a:rPr lang="en-US" sz="2800" b="1" u="sng">
                <a:solidFill>
                  <a:srgbClr val="0000FF"/>
                </a:solidFill>
                <a:latin typeface="Arial" charset="0"/>
                <a:cs typeface="Arial" charset="0"/>
              </a:rPr>
              <a:t>Problem Definition </a:t>
            </a:r>
            <a:r>
              <a:rPr lang="en-US" sz="2800" b="1">
                <a:solidFill>
                  <a:srgbClr val="0000FF"/>
                </a:solidFill>
                <a:latin typeface="Arial" charset="0"/>
                <a:cs typeface="Arial" charset="0"/>
              </a:rPr>
              <a:t>:  --------</a:t>
            </a: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en-US" sz="2800" b="1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en-US" sz="2800" b="1">
                <a:solidFill>
                  <a:srgbClr val="0000FF"/>
                </a:solidFill>
                <a:latin typeface="Arial" charset="0"/>
                <a:cs typeface="Arial" charset="0"/>
              </a:rPr>
              <a:t>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8A6A8A63-0361-20C4-FA86-F2F2867B778B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(ER) 3rd POKA YOKE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 February 2024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28600" y="838200"/>
            <a:ext cx="86868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3200" b="1" dirty="0">
                <a:solidFill>
                  <a:srgbClr val="0000FF"/>
                </a:solidFill>
                <a:latin typeface="Arial" charset="0"/>
                <a:cs typeface="Arial" charset="0"/>
              </a:rPr>
              <a:t>POKAYOKE Title :----------------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33400" y="1676400"/>
            <a:ext cx="8229600" cy="419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 eaLnBrk="1" hangingPunct="1"/>
            <a:r>
              <a:rPr lang="en-US" sz="2800" b="1" u="sng" dirty="0">
                <a:solidFill>
                  <a:srgbClr val="0000FF"/>
                </a:solidFill>
                <a:latin typeface="Arial" charset="0"/>
                <a:cs typeface="Arial" charset="0"/>
              </a:rPr>
              <a:t>Problem Status </a:t>
            </a:r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:  --------</a:t>
            </a: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1232" y="2895600"/>
            <a:ext cx="8421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Eg</a:t>
            </a:r>
            <a:r>
              <a:rPr lang="en-US" sz="2800" dirty="0"/>
              <a:t>., Defects Trend , Warranty Trend , Accident trend etc..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13519E-F167-9C04-5E38-37BCDF957DE0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(ER) 3rd POKA YOKE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 February 2024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133600" y="685800"/>
            <a:ext cx="51054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Process Explanation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0" y="5486400"/>
            <a:ext cx="6400800" cy="304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400" dirty="0">
                <a:latin typeface="Arial"/>
                <a:ea typeface="+mn-ea"/>
                <a:cs typeface="Arial"/>
              </a:rPr>
              <a:t>Show Video clip with title &amp; description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81200" y="1295400"/>
            <a:ext cx="5257800" cy="4114800"/>
          </a:xfrm>
          <a:prstGeom prst="rect">
            <a:avLst/>
          </a:prstGeom>
          <a:solidFill>
            <a:srgbClr val="FFFFFF"/>
          </a:solidFill>
          <a:ln w="7620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F49DD722-A673-194B-530A-429E8D799646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(ER) 3rd POKA YOKE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 February 2024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28600" y="762000"/>
            <a:ext cx="86868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3200" b="1" dirty="0">
                <a:solidFill>
                  <a:srgbClr val="0000FF"/>
                </a:solidFill>
                <a:latin typeface="Arial" charset="0"/>
                <a:cs typeface="Arial" charset="0"/>
              </a:rPr>
              <a:t>POKAYOKE Title :----------------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33400" y="1676400"/>
            <a:ext cx="8229600" cy="419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 eaLnBrk="1" hangingPunct="1"/>
            <a:r>
              <a:rPr lang="en-US" sz="2800" b="1" u="sng" dirty="0">
                <a:solidFill>
                  <a:srgbClr val="0000FF"/>
                </a:solidFill>
                <a:latin typeface="Arial" charset="0"/>
                <a:cs typeface="Arial" charset="0"/>
              </a:rPr>
              <a:t>Root Cause Analysis </a:t>
            </a:r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:  --------</a:t>
            </a: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C0BDD81D-3632-79EB-C609-CAFFB8EAE152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(ER) 3rd POKA YOKE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 February 2024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</TotalTime>
  <Words>512</Words>
  <Application>Microsoft Office PowerPoint</Application>
  <PresentationFormat>On-screen Show (4:3)</PresentationFormat>
  <Paragraphs>208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Office Theme</vt:lpstr>
      <vt:lpstr> Welcome  to  Best Practices  under POKA-YOKE Category</vt:lpstr>
      <vt:lpstr>Company Introduction</vt:lpstr>
      <vt:lpstr>PowerPoint Presentation</vt:lpstr>
      <vt:lpstr>PowerPoint Presentation</vt:lpstr>
      <vt:lpstr>PowerPoint Presentation</vt:lpstr>
      <vt:lpstr>POKAYOKE Title :----------------</vt:lpstr>
      <vt:lpstr>POKAYOKE Title :----------------</vt:lpstr>
      <vt:lpstr>Process Explanation </vt:lpstr>
      <vt:lpstr>POKAYOKE Title :----------------</vt:lpstr>
      <vt:lpstr>POKA-YOKE Project Title :----------------</vt:lpstr>
      <vt:lpstr>PowerPoint Presentation</vt:lpstr>
      <vt:lpstr>Functioning of the  POKAYOKE selected for Implementation</vt:lpstr>
      <vt:lpstr>Process After Implementation : Idea-1</vt:lpstr>
      <vt:lpstr>Process After Implementation : Idea-2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 to  3rd LCA Competition ACMA , WR</dc:title>
  <dc:creator>ashu</dc:creator>
  <cp:lastModifiedBy>Vadivelan Gounder</cp:lastModifiedBy>
  <cp:revision>31</cp:revision>
  <dcterms:created xsi:type="dcterms:W3CDTF">2015-02-03T13:08:35Z</dcterms:created>
  <dcterms:modified xsi:type="dcterms:W3CDTF">2023-12-22T05:53:27Z</dcterms:modified>
</cp:coreProperties>
</file>