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91CCE-5FF8-020F-D2F9-09F1484BC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93E76-CB78-E707-07C0-34B3E73A4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7B73F-7926-D81E-EE9B-8DE30B3BA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7977-408B-48B7-8EF6-091FF41B86EC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242FB-E8A0-A5AC-4F6B-99743BCFA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FE02E-2E65-A193-7AB8-53DDFB73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20D1-33B4-445F-93AD-2CDE6C5F2722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 descr="ACMA LOGO">
            <a:extLst>
              <a:ext uri="{FF2B5EF4-FFF2-40B4-BE49-F238E27FC236}">
                <a16:creationId xmlns:a16="http://schemas.microsoft.com/office/drawing/2014/main" id="{EDABA0DE-1C2C-88E0-1B4F-0E7F7CBE77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33" y="87102"/>
            <a:ext cx="1371599" cy="37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99F3794-F989-6AEB-84B2-0410516C91CA}"/>
              </a:ext>
            </a:extLst>
          </p:cNvPr>
          <p:cNvSpPr txBox="1"/>
          <p:nvPr userDrawn="1"/>
        </p:nvSpPr>
        <p:spPr>
          <a:xfrm>
            <a:off x="27708" y="416215"/>
            <a:ext cx="1866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(Eastern Region)</a:t>
            </a:r>
            <a:endParaRPr lang="en-IN" sz="16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846D9E-7A6D-794F-E3C6-849FFE04D9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332" y="38389"/>
            <a:ext cx="952269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33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0037-15E0-5AF1-4432-40D25A6EF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09244-D40E-9879-442E-7D113DA14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283D1-0CD1-52BE-6FA8-2E5FF45E4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7977-408B-48B7-8EF6-091FF41B86EC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F9FC7-E59E-2544-9F57-E76E654AD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BE7FF-5A26-D608-B993-6E5540B1A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20D1-33B4-445F-93AD-2CDE6C5F27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694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005579-1C9A-D78D-C20A-8C7CABAC05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B9F28-F955-9B3F-BC34-AA9D25952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BD3BC-72DD-8B40-F2F5-10B613DB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7977-408B-48B7-8EF6-091FF41B86EC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7AB47-8834-7000-34CD-BA348937B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FE3AF-A9F3-5F47-A884-1A80CC25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20D1-33B4-445F-93AD-2CDE6C5F27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326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98F6-3566-C44D-04E1-0DA7C62CF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D4FC5-391E-2563-5AC2-F57092612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75761-36B7-B87B-D40E-47C4157F5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7977-408B-48B7-8EF6-091FF41B86EC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DF84B-0DDD-71E4-E2F9-B324E7BE6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AC226-EE9E-F44E-1040-C311D5CA0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20D1-33B4-445F-93AD-2CDE6C5F27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41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559E-932C-CC9D-6E65-615CCEA1F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0D2AD-4769-B2A7-94D3-89F339DA1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52C84-7FA8-4840-2CE2-CC3B0D81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7977-408B-48B7-8EF6-091FF41B86EC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37681-03E0-56C3-58AA-5D39FCAB2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4A2E6-0099-FE41-9DDB-518995A2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20D1-33B4-445F-93AD-2CDE6C5F27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325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3DB71-9DA5-EA48-BD65-691B7D930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62E92-E390-6866-FB34-3A0F66A521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AD4015-5E3F-0C01-2C50-85C37AC8E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26DC5-089E-D01C-37C4-24D678735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7977-408B-48B7-8EF6-091FF41B86EC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19428-7E7B-FBCC-1B67-87F739D48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4667D-E8ED-F9AA-3C5D-FFDBE01D9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20D1-33B4-445F-93AD-2CDE6C5F27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5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5B0CD-95C3-9328-863D-E1997970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6E1DE-74A3-45A8-A8D1-4915EC26F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14BFB-B6C3-721B-80AE-6E2E6F41D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E044C-7350-79E3-A877-59E3FA9C84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81463A-C677-EFE0-A47A-C45EE01FC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FB5473-A5C4-6E45-6D34-90E02E98B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7977-408B-48B7-8EF6-091FF41B86EC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B1685B-FE4D-1B40-E5F6-6A39F7215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6F0CC7-E699-D8B2-BA08-9D7B764E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20D1-33B4-445F-93AD-2CDE6C5F27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791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CFC90-DD2B-9CA0-3B58-8768A67B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760CA9-02AE-F585-C8A1-0D4C7B98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7977-408B-48B7-8EF6-091FF41B86EC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ABD05-CC1F-5318-4D63-8A58CBD44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9EBE6-FB7E-2EEA-1C59-721A57F7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20D1-33B4-445F-93AD-2CDE6C5F27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757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701EE9-8A95-2DB6-70B9-3A5B3D258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7977-408B-48B7-8EF6-091FF41B86EC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AF1B68-B46B-B87C-B012-F7FADC4B2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BE983-EC50-E659-59E8-8C4937C4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20D1-33B4-445F-93AD-2CDE6C5F27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02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99EF2-5B83-D40D-CD29-E96AE3C8E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CD285-982F-7E03-4F3C-AA2DA6E50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2B555D-0724-F31F-731F-81F48B0C5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D41A9-6616-396C-E512-0CE022319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7977-408B-48B7-8EF6-091FF41B86EC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FEB14-739E-E21E-E501-90A569EF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4CD2C-3B3F-680D-0E06-66D95B16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20D1-33B4-445F-93AD-2CDE6C5F27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005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0779E-2B81-0031-867F-CF32CCFE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102D9E-6AE3-5224-B95B-2939F138BC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DA5D0-92B3-A0C5-A0B9-240D80ACB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B64B-AD4F-D89F-C8DD-45CF7838B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7977-408B-48B7-8EF6-091FF41B86EC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55C4D-B273-9267-B995-7EAA427C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8956E7-719D-4E46-ECAF-3B0613FDE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20D1-33B4-445F-93AD-2CDE6C5F27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117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31804E-7059-FF63-4B43-ED18E8068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E7FBC-FC55-1700-14F8-E41E3EED2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27F6C-0843-591A-CD38-557A52C31D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87977-408B-48B7-8EF6-091FF41B86EC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BFF7F-1E4D-AB61-C50A-61EBE7888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6450B-F701-92A7-DD08-F80E294EE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E20D1-33B4-445F-93AD-2CDE6C5F27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090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6D414D8F-0303-8249-DA68-937641F3A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3" y="1897063"/>
            <a:ext cx="12192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  <a:ea typeface="Mongolian Baiti" panose="03000500000000000000" pitchFamily="66" charset="0"/>
                <a:cs typeface="Arial" panose="020B0604020202020204" pitchFamily="34" charset="0"/>
              </a:rPr>
              <a:t>Quality Circle Competition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FF9900"/>
                </a:solidFill>
                <a:latin typeface="Arial" panose="020B0604020202020204" pitchFamily="34" charset="0"/>
                <a:ea typeface="Mongolian Baiti" panose="03000500000000000000" pitchFamily="66" charset="0"/>
                <a:cs typeface="Arial" panose="020B0604020202020204" pitchFamily="34" charset="0"/>
              </a:rPr>
              <a:t>Template &amp; Scores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A0852CAE-2B45-00A7-8129-F28EC758B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6077" y="6415088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Page no. compulsory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0FC4A-BB6C-EF0F-30A2-FD21672E8DCC}"/>
              </a:ext>
            </a:extLst>
          </p:cNvPr>
          <p:cNvSpPr txBox="1"/>
          <p:nvPr/>
        </p:nvSpPr>
        <p:spPr>
          <a:xfrm>
            <a:off x="46469" y="6375689"/>
            <a:ext cx="1866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/>
              <a:t>Company Logo</a:t>
            </a:r>
            <a:endParaRPr lang="en-IN" sz="1800" b="1" dirty="0"/>
          </a:p>
        </p:txBody>
      </p:sp>
    </p:spTree>
    <p:extLst>
      <p:ext uri="{BB962C8B-B14F-4D97-AF65-F5344CB8AC3E}">
        <p14:creationId xmlns:p14="http://schemas.microsoft.com/office/powerpoint/2010/main" val="413519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9A95-E059-F5DF-24F5-73836F78F1A5}"/>
              </a:ext>
            </a:extLst>
          </p:cNvPr>
          <p:cNvSpPr txBox="1">
            <a:spLocks/>
          </p:cNvSpPr>
          <p:nvPr/>
        </p:nvSpPr>
        <p:spPr>
          <a:xfrm>
            <a:off x="0" y="787637"/>
            <a:ext cx="10515600" cy="6496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/>
              <a:t>Saving: Mandatory for Technical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23C38-A7AD-6711-A1F0-16BD1044450B}"/>
              </a:ext>
            </a:extLst>
          </p:cNvPr>
          <p:cNvSpPr txBox="1">
            <a:spLocks/>
          </p:cNvSpPr>
          <p:nvPr/>
        </p:nvSpPr>
        <p:spPr>
          <a:xfrm>
            <a:off x="838200" y="192394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8 Marks- Technical Team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Not Mandatory –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F1FC7-B8E5-262F-2789-2D584C21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9413" y="6399108"/>
            <a:ext cx="2743200" cy="365125"/>
          </a:xfrm>
        </p:spPr>
        <p:txBody>
          <a:bodyPr/>
          <a:lstStyle/>
          <a:p>
            <a:pPr>
              <a:defRPr/>
            </a:pPr>
            <a:fld id="{B02DF9A4-EFF4-46CD-8BD2-EBC21859003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21884F-9074-9491-307D-60671EF631D9}"/>
              </a:ext>
            </a:extLst>
          </p:cNvPr>
          <p:cNvSpPr txBox="1"/>
          <p:nvPr/>
        </p:nvSpPr>
        <p:spPr>
          <a:xfrm>
            <a:off x="46469" y="6375689"/>
            <a:ext cx="1866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/>
              <a:t>Company Logo</a:t>
            </a:r>
            <a:endParaRPr lang="en-IN" sz="1800" b="1" dirty="0"/>
          </a:p>
        </p:txBody>
      </p:sp>
    </p:spTree>
    <p:extLst>
      <p:ext uri="{BB962C8B-B14F-4D97-AF65-F5344CB8AC3E}">
        <p14:creationId xmlns:p14="http://schemas.microsoft.com/office/powerpoint/2010/main" val="2288754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29D7F-218C-3226-7F2D-63E4BFFB1D13}"/>
              </a:ext>
            </a:extLst>
          </p:cNvPr>
          <p:cNvSpPr txBox="1">
            <a:spLocks/>
          </p:cNvSpPr>
          <p:nvPr/>
        </p:nvSpPr>
        <p:spPr>
          <a:xfrm>
            <a:off x="0" y="773569"/>
            <a:ext cx="10515600" cy="6356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/>
              <a:t>Presentation: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7BBC0-3746-1997-768A-DF3336289746}"/>
              </a:ext>
            </a:extLst>
          </p:cNvPr>
          <p:cNvSpPr txBox="1">
            <a:spLocks/>
          </p:cNvSpPr>
          <p:nvPr/>
        </p:nvSpPr>
        <p:spPr>
          <a:xfrm>
            <a:off x="838200" y="192394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30 Marks-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10 Mark- Technical Team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10 Marks Bonus Points (Adherence </a:t>
            </a:r>
            <a:r>
              <a:rPr lang="en-US" altLang="en-US" dirty="0"/>
              <a:t>Discipline)</a:t>
            </a:r>
            <a:r>
              <a:rPr lang="en-US" dirty="0"/>
              <a:t>-</a:t>
            </a:r>
            <a:r>
              <a:rPr lang="en-US" altLang="en-US" dirty="0"/>
              <a:t> For all Teams</a:t>
            </a:r>
            <a:endParaRPr lang="en-US" dirty="0"/>
          </a:p>
          <a:p>
            <a:pPr>
              <a:defRPr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/>
              <a:t>Submission of PPT for Pre-Read. (As per the deadline mentioned by ACMA)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/>
              <a:t>Timely completion of Presentation. (max 12 mins)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5467F-C17D-90D5-8D2B-717D2FDAD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9413" y="6399108"/>
            <a:ext cx="2743200" cy="365125"/>
          </a:xfrm>
        </p:spPr>
        <p:txBody>
          <a:bodyPr/>
          <a:lstStyle/>
          <a:p>
            <a:pPr>
              <a:defRPr/>
            </a:pPr>
            <a:fld id="{C89B6433-7B2E-4CA2-8E3E-7F9EF655CD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8670B2-5634-371D-37F4-800BB8D62CDE}"/>
              </a:ext>
            </a:extLst>
          </p:cNvPr>
          <p:cNvSpPr txBox="1"/>
          <p:nvPr/>
        </p:nvSpPr>
        <p:spPr>
          <a:xfrm>
            <a:off x="46469" y="6375689"/>
            <a:ext cx="1866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/>
              <a:t>Company Logo</a:t>
            </a:r>
            <a:endParaRPr lang="en-IN" sz="1800" b="1" dirty="0"/>
          </a:p>
        </p:txBody>
      </p:sp>
    </p:spTree>
    <p:extLst>
      <p:ext uri="{BB962C8B-B14F-4D97-AF65-F5344CB8AC3E}">
        <p14:creationId xmlns:p14="http://schemas.microsoft.com/office/powerpoint/2010/main" val="477873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F2D11-582D-86CE-E262-1D88FD8792B5}"/>
              </a:ext>
            </a:extLst>
          </p:cNvPr>
          <p:cNvSpPr txBox="1">
            <a:spLocks/>
          </p:cNvSpPr>
          <p:nvPr/>
        </p:nvSpPr>
        <p:spPr>
          <a:xfrm>
            <a:off x="0" y="769333"/>
            <a:ext cx="10515600" cy="705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/>
              <a:t>Knowledge Test: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EFD4A-C597-2002-D849-51D66D43F4E3}"/>
              </a:ext>
            </a:extLst>
          </p:cNvPr>
          <p:cNvSpPr txBox="1">
            <a:spLocks/>
          </p:cNvSpPr>
          <p:nvPr/>
        </p:nvSpPr>
        <p:spPr>
          <a:xfrm>
            <a:off x="838200" y="1933777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20 Marks-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/>
          </a:p>
          <a:p>
            <a:pPr>
              <a:defRPr/>
            </a:pPr>
            <a:r>
              <a:rPr lang="en-US"/>
              <a:t>20 Mark- Technical Team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A5BF0-9456-77DD-B49C-DC6F65AEA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9413" y="6408940"/>
            <a:ext cx="2743200" cy="365125"/>
          </a:xfrm>
        </p:spPr>
        <p:txBody>
          <a:bodyPr/>
          <a:lstStyle/>
          <a:p>
            <a:pPr>
              <a:defRPr/>
            </a:pPr>
            <a:fld id="{702FFA56-774A-418F-9E94-931E04ED4DD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BF0936-913A-99CE-8219-F7ECA1965850}"/>
              </a:ext>
            </a:extLst>
          </p:cNvPr>
          <p:cNvSpPr txBox="1"/>
          <p:nvPr/>
        </p:nvSpPr>
        <p:spPr>
          <a:xfrm>
            <a:off x="46469" y="6375689"/>
            <a:ext cx="1866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/>
              <a:t>Company Logo</a:t>
            </a:r>
            <a:endParaRPr lang="en-IN" sz="1800" b="1" dirty="0"/>
          </a:p>
        </p:txBody>
      </p:sp>
    </p:spTree>
    <p:extLst>
      <p:ext uri="{BB962C8B-B14F-4D97-AF65-F5344CB8AC3E}">
        <p14:creationId xmlns:p14="http://schemas.microsoft.com/office/powerpoint/2010/main" val="4206112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9CE5A-58CF-1524-37D5-D082967133DD}"/>
              </a:ext>
            </a:extLst>
          </p:cNvPr>
          <p:cNvSpPr txBox="1">
            <a:spLocks/>
          </p:cNvSpPr>
          <p:nvPr/>
        </p:nvSpPr>
        <p:spPr>
          <a:xfrm>
            <a:off x="0" y="801705"/>
            <a:ext cx="10515600" cy="5793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/>
              <a:t>Total 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21A9A-262D-6AC6-0E4E-2FCEC9A5CFE4}"/>
              </a:ext>
            </a:extLst>
          </p:cNvPr>
          <p:cNvSpPr txBox="1">
            <a:spLocks/>
          </p:cNvSpPr>
          <p:nvPr/>
        </p:nvSpPr>
        <p:spPr>
          <a:xfrm>
            <a:off x="838200" y="192394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/>
              <a:t>200 Marks for Technical Team</a:t>
            </a:r>
          </a:p>
          <a:p>
            <a:r>
              <a:rPr lang="en-US" altLang="en-US"/>
              <a:t>200 Marks for Non-Technical Team</a:t>
            </a:r>
          </a:p>
          <a:p>
            <a:endParaRPr lang="en-US" altLang="en-US"/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/>
              <a:t>This includes 10 Marks Disciplinary Bonus Points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2C3F5B-9942-4984-FDA6-959520B1D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9413" y="6399108"/>
            <a:ext cx="2743200" cy="365125"/>
          </a:xfrm>
        </p:spPr>
        <p:txBody>
          <a:bodyPr/>
          <a:lstStyle/>
          <a:p>
            <a:pPr>
              <a:defRPr/>
            </a:pPr>
            <a:fld id="{4B0E99E3-C406-4350-B805-5E2F3613266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026FE0-3672-153D-770E-D8120082560F}"/>
              </a:ext>
            </a:extLst>
          </p:cNvPr>
          <p:cNvSpPr txBox="1"/>
          <p:nvPr/>
        </p:nvSpPr>
        <p:spPr>
          <a:xfrm>
            <a:off x="46469" y="6375689"/>
            <a:ext cx="1866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/>
              <a:t>Company Logo</a:t>
            </a:r>
            <a:endParaRPr lang="en-IN" sz="1800" b="1" dirty="0"/>
          </a:p>
        </p:txBody>
      </p:sp>
    </p:spTree>
    <p:extLst>
      <p:ext uri="{BB962C8B-B14F-4D97-AF65-F5344CB8AC3E}">
        <p14:creationId xmlns:p14="http://schemas.microsoft.com/office/powerpoint/2010/main" val="24832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CF76A-EA46-FF71-81E1-410EFEFF64E0}"/>
              </a:ext>
            </a:extLst>
          </p:cNvPr>
          <p:cNvSpPr txBox="1">
            <a:spLocks/>
          </p:cNvSpPr>
          <p:nvPr/>
        </p:nvSpPr>
        <p:spPr>
          <a:xfrm>
            <a:off x="0" y="747987"/>
            <a:ext cx="10515600" cy="6627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/>
              <a:t>Compulsory Details: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F7B45-586D-6CFD-3A79-9821844FEDE8}"/>
              </a:ext>
            </a:extLst>
          </p:cNvPr>
          <p:cNvSpPr txBox="1">
            <a:spLocks/>
          </p:cNvSpPr>
          <p:nvPr/>
        </p:nvSpPr>
        <p:spPr>
          <a:xfrm>
            <a:off x="925286" y="1633594"/>
            <a:ext cx="10515600" cy="43513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Company Name: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QC Circle Team Name: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Theme/Topic: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Category: Overall Quality | Cost Reduction | Customer Complaints Reduction | Facility Improvement | Productivity Improvement| Safety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Technical / Non- Technical Team: (Non Technical team comprises only 12</a:t>
            </a:r>
            <a:r>
              <a:rPr lang="en-US" altLang="en-US" baseline="30000" dirty="0"/>
              <a:t>th</a:t>
            </a:r>
            <a:r>
              <a:rPr lang="en-US" altLang="en-US" dirty="0"/>
              <a:t> Pass or Non-Technical Graduate)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08926-E2AB-5D4A-C364-3E1D9E9A9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9413" y="6418772"/>
            <a:ext cx="2743200" cy="365125"/>
          </a:xfrm>
        </p:spPr>
        <p:txBody>
          <a:bodyPr/>
          <a:lstStyle/>
          <a:p>
            <a:pPr>
              <a:defRPr/>
            </a:pPr>
            <a:fld id="{5CCD4732-3285-4019-9C44-CCA0B6EA0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F8115B-E754-7B5D-7BF3-129B77845387}"/>
              </a:ext>
            </a:extLst>
          </p:cNvPr>
          <p:cNvSpPr txBox="1"/>
          <p:nvPr/>
        </p:nvSpPr>
        <p:spPr>
          <a:xfrm>
            <a:off x="46469" y="6375689"/>
            <a:ext cx="1866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/>
              <a:t>Company Logo</a:t>
            </a:r>
            <a:endParaRPr lang="en-IN" sz="1800" b="1" dirty="0"/>
          </a:p>
        </p:txBody>
      </p:sp>
    </p:spTree>
    <p:extLst>
      <p:ext uri="{BB962C8B-B14F-4D97-AF65-F5344CB8AC3E}">
        <p14:creationId xmlns:p14="http://schemas.microsoft.com/office/powerpoint/2010/main" val="184106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FBF2A-E554-1BEC-A229-99257414914C}"/>
              </a:ext>
            </a:extLst>
          </p:cNvPr>
          <p:cNvSpPr txBox="1">
            <a:spLocks/>
          </p:cNvSpPr>
          <p:nvPr/>
        </p:nvSpPr>
        <p:spPr>
          <a:xfrm>
            <a:off x="0" y="751030"/>
            <a:ext cx="10515600" cy="762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/>
              <a:t>Problem and Target: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09B71-1A6C-97E5-4722-4695BA4C9641}"/>
              </a:ext>
            </a:extLst>
          </p:cNvPr>
          <p:cNvSpPr txBox="1">
            <a:spLocks/>
          </p:cNvSpPr>
          <p:nvPr/>
        </p:nvSpPr>
        <p:spPr>
          <a:xfrm>
            <a:off x="838200" y="1943609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20 Marks-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/>
          </a:p>
          <a:p>
            <a:pPr>
              <a:defRPr/>
            </a:pPr>
            <a:r>
              <a:rPr lang="en-US"/>
              <a:t>24 Marks- Technical Team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4E5E1-DB94-6B4D-EAD0-7A4F27651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9413" y="6418772"/>
            <a:ext cx="2743200" cy="365125"/>
          </a:xfrm>
        </p:spPr>
        <p:txBody>
          <a:bodyPr/>
          <a:lstStyle/>
          <a:p>
            <a:pPr>
              <a:defRPr/>
            </a:pPr>
            <a:fld id="{6B160AD2-238D-4A60-BB38-6A24E077DE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64EDE9-DB71-5B8E-B902-C8E7E4800586}"/>
              </a:ext>
            </a:extLst>
          </p:cNvPr>
          <p:cNvSpPr txBox="1"/>
          <p:nvPr/>
        </p:nvSpPr>
        <p:spPr>
          <a:xfrm>
            <a:off x="46469" y="6375689"/>
            <a:ext cx="1866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/>
              <a:t>Company Logo</a:t>
            </a:r>
            <a:endParaRPr lang="en-IN" sz="1800" b="1" dirty="0"/>
          </a:p>
        </p:txBody>
      </p:sp>
    </p:spTree>
    <p:extLst>
      <p:ext uri="{BB962C8B-B14F-4D97-AF65-F5344CB8AC3E}">
        <p14:creationId xmlns:p14="http://schemas.microsoft.com/office/powerpoint/2010/main" val="374979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32559-8560-92BC-85A6-9D8A2C5B2D0D}"/>
              </a:ext>
            </a:extLst>
          </p:cNvPr>
          <p:cNvSpPr txBox="1">
            <a:spLocks/>
          </p:cNvSpPr>
          <p:nvPr/>
        </p:nvSpPr>
        <p:spPr>
          <a:xfrm>
            <a:off x="0" y="769332"/>
            <a:ext cx="10515600" cy="7481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/>
              <a:t>Observation and Data collection:</a:t>
            </a:r>
            <a:endParaRPr lang="en-US" alt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5B046-2EB0-F96F-90C1-04F906D0F574}"/>
              </a:ext>
            </a:extLst>
          </p:cNvPr>
          <p:cNvSpPr txBox="1">
            <a:spLocks/>
          </p:cNvSpPr>
          <p:nvPr/>
        </p:nvSpPr>
        <p:spPr>
          <a:xfrm>
            <a:off x="838200" y="1933777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40 Marks-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/>
          </a:p>
          <a:p>
            <a:pPr>
              <a:defRPr/>
            </a:pPr>
            <a:r>
              <a:rPr lang="en-US"/>
              <a:t>40 Marks- Technical Team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E8C62-330E-0D1A-AE14-C4094FE0A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9413" y="6408940"/>
            <a:ext cx="2743200" cy="365125"/>
          </a:xfrm>
        </p:spPr>
        <p:txBody>
          <a:bodyPr/>
          <a:lstStyle/>
          <a:p>
            <a:pPr>
              <a:defRPr/>
            </a:pPr>
            <a:fld id="{451BC28A-3DF8-4CC0-BA9F-5150B01DAE6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D8C1BA-3291-2675-9044-A5FDA6D1548D}"/>
              </a:ext>
            </a:extLst>
          </p:cNvPr>
          <p:cNvSpPr txBox="1"/>
          <p:nvPr/>
        </p:nvSpPr>
        <p:spPr>
          <a:xfrm>
            <a:off x="46469" y="6375689"/>
            <a:ext cx="1866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/>
              <a:t>Company Logo</a:t>
            </a:r>
            <a:endParaRPr lang="en-IN" sz="1800" b="1" dirty="0"/>
          </a:p>
        </p:txBody>
      </p:sp>
    </p:spTree>
    <p:extLst>
      <p:ext uri="{BB962C8B-B14F-4D97-AF65-F5344CB8AC3E}">
        <p14:creationId xmlns:p14="http://schemas.microsoft.com/office/powerpoint/2010/main" val="406278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2CA8-230A-69E5-DD4C-B1979A7504EB}"/>
              </a:ext>
            </a:extLst>
          </p:cNvPr>
          <p:cNvSpPr txBox="1">
            <a:spLocks/>
          </p:cNvSpPr>
          <p:nvPr/>
        </p:nvSpPr>
        <p:spPr>
          <a:xfrm>
            <a:off x="16042" y="783403"/>
            <a:ext cx="10515600" cy="7200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/>
              <a:t>Analysis &amp; Development of solution:</a:t>
            </a:r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83205146-2AD7-362E-DF42-31E2F9863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07517" y="2176665"/>
            <a:ext cx="3362325" cy="25273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E8614-4657-2B9B-1BEA-66EF0EAD2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5455" y="6408940"/>
            <a:ext cx="2743200" cy="365125"/>
          </a:xfrm>
        </p:spPr>
        <p:txBody>
          <a:bodyPr/>
          <a:lstStyle/>
          <a:p>
            <a:pPr>
              <a:defRPr/>
            </a:pPr>
            <a:fld id="{3F1E8796-B31E-4C1E-AEFB-056BB6CD73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5AC1019-50CF-1670-A2BD-A8496B1D7544}"/>
              </a:ext>
            </a:extLst>
          </p:cNvPr>
          <p:cNvSpPr txBox="1">
            <a:spLocks/>
          </p:cNvSpPr>
          <p:nvPr/>
        </p:nvSpPr>
        <p:spPr bwMode="auto">
          <a:xfrm>
            <a:off x="854242" y="1933777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25 Marks-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25 Marks- Technical Team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D9F4CD-7211-3730-8E63-3D64E1941AD9}"/>
              </a:ext>
            </a:extLst>
          </p:cNvPr>
          <p:cNvSpPr txBox="1"/>
          <p:nvPr/>
        </p:nvSpPr>
        <p:spPr>
          <a:xfrm>
            <a:off x="46469" y="6375689"/>
            <a:ext cx="1866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/>
              <a:t>Company Logo</a:t>
            </a:r>
            <a:endParaRPr lang="en-IN" sz="1800" b="1" dirty="0"/>
          </a:p>
        </p:txBody>
      </p:sp>
    </p:spTree>
    <p:extLst>
      <p:ext uri="{BB962C8B-B14F-4D97-AF65-F5344CB8AC3E}">
        <p14:creationId xmlns:p14="http://schemas.microsoft.com/office/powerpoint/2010/main" val="85935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274DB-1F58-CB49-9D3E-E7AA102A41F8}"/>
              </a:ext>
            </a:extLst>
          </p:cNvPr>
          <p:cNvSpPr txBox="1">
            <a:spLocks/>
          </p:cNvSpPr>
          <p:nvPr/>
        </p:nvSpPr>
        <p:spPr>
          <a:xfrm>
            <a:off x="0" y="762143"/>
            <a:ext cx="10515600" cy="6778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/>
              <a:t>Action plan:</a:t>
            </a:r>
            <a:endParaRPr lang="en-US" altLang="en-US" b="1" dirty="0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9E8F468A-DEBC-2B37-B5A8-5CE2DAB29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9413" y="6418772"/>
            <a:ext cx="2743200" cy="365125"/>
          </a:xfrm>
        </p:spPr>
        <p:txBody>
          <a:bodyPr/>
          <a:lstStyle/>
          <a:p>
            <a:pPr>
              <a:defRPr/>
            </a:pPr>
            <a:fld id="{7EB25378-C46F-463E-AC01-2682C7FC0E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61E36D5-8893-551A-D133-73390CD1DAC5}"/>
              </a:ext>
            </a:extLst>
          </p:cNvPr>
          <p:cNvSpPr txBox="1">
            <a:spLocks/>
          </p:cNvSpPr>
          <p:nvPr/>
        </p:nvSpPr>
        <p:spPr bwMode="auto">
          <a:xfrm>
            <a:off x="765175" y="1856297"/>
            <a:ext cx="105156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10 Mark-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14 Mark- Technical Team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9ECDD-2DF9-7098-4636-6A54DF527C62}"/>
              </a:ext>
            </a:extLst>
          </p:cNvPr>
          <p:cNvSpPr txBox="1"/>
          <p:nvPr/>
        </p:nvSpPr>
        <p:spPr>
          <a:xfrm>
            <a:off x="46469" y="6375689"/>
            <a:ext cx="1866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/>
              <a:t>Company Logo</a:t>
            </a:r>
            <a:endParaRPr lang="en-IN" sz="1800" b="1" dirty="0"/>
          </a:p>
        </p:txBody>
      </p:sp>
    </p:spTree>
    <p:extLst>
      <p:ext uri="{BB962C8B-B14F-4D97-AF65-F5344CB8AC3E}">
        <p14:creationId xmlns:p14="http://schemas.microsoft.com/office/powerpoint/2010/main" val="186667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CABE-C901-F694-4186-5C3843BA5E4B}"/>
              </a:ext>
            </a:extLst>
          </p:cNvPr>
          <p:cNvSpPr txBox="1">
            <a:spLocks/>
          </p:cNvSpPr>
          <p:nvPr/>
        </p:nvSpPr>
        <p:spPr>
          <a:xfrm>
            <a:off x="0" y="765098"/>
            <a:ext cx="10515600" cy="647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/>
              <a:t>Check &amp; Benefits:</a:t>
            </a:r>
            <a:endParaRPr lang="en-US" alt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EF728-A55F-C8FD-33F3-5C035878BD49}"/>
              </a:ext>
            </a:extLst>
          </p:cNvPr>
          <p:cNvSpPr txBox="1">
            <a:spLocks/>
          </p:cNvSpPr>
          <p:nvPr/>
        </p:nvSpPr>
        <p:spPr>
          <a:xfrm>
            <a:off x="838200" y="1943609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15 Mark-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/>
          </a:p>
          <a:p>
            <a:pPr>
              <a:defRPr/>
            </a:pPr>
            <a:r>
              <a:rPr lang="en-US"/>
              <a:t>15 Mark- Technical Team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7B485C-B467-079F-09FC-1A6EE2A74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9413" y="6418772"/>
            <a:ext cx="2743200" cy="365125"/>
          </a:xfrm>
        </p:spPr>
        <p:txBody>
          <a:bodyPr/>
          <a:lstStyle/>
          <a:p>
            <a:pPr>
              <a:defRPr/>
            </a:pPr>
            <a:fld id="{A204CEDC-FFF5-4131-813B-A5CDAA71BE0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24A704-7D27-6265-7D80-042DF8570782}"/>
              </a:ext>
            </a:extLst>
          </p:cNvPr>
          <p:cNvSpPr txBox="1"/>
          <p:nvPr/>
        </p:nvSpPr>
        <p:spPr>
          <a:xfrm>
            <a:off x="46469" y="6375689"/>
            <a:ext cx="1866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/>
              <a:t>Company Logo</a:t>
            </a:r>
            <a:endParaRPr lang="en-IN" sz="1800" b="1" dirty="0"/>
          </a:p>
        </p:txBody>
      </p:sp>
    </p:spTree>
    <p:extLst>
      <p:ext uri="{BB962C8B-B14F-4D97-AF65-F5344CB8AC3E}">
        <p14:creationId xmlns:p14="http://schemas.microsoft.com/office/powerpoint/2010/main" val="426645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4BDE-4930-B576-0F43-12AE87A65A7D}"/>
              </a:ext>
            </a:extLst>
          </p:cNvPr>
          <p:cNvSpPr txBox="1">
            <a:spLocks/>
          </p:cNvSpPr>
          <p:nvPr/>
        </p:nvSpPr>
        <p:spPr>
          <a:xfrm>
            <a:off x="0" y="797468"/>
            <a:ext cx="10515600" cy="6496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/>
              <a:t>Standardization:</a:t>
            </a:r>
            <a:endParaRPr lang="en-US" alt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77CF0-76D5-ABD4-2DD7-AE201C888A62}"/>
              </a:ext>
            </a:extLst>
          </p:cNvPr>
          <p:cNvSpPr txBox="1">
            <a:spLocks/>
          </p:cNvSpPr>
          <p:nvPr/>
        </p:nvSpPr>
        <p:spPr>
          <a:xfrm>
            <a:off x="838200" y="1933777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30 Mark-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/>
          </a:p>
          <a:p>
            <a:pPr>
              <a:defRPr/>
            </a:pPr>
            <a:r>
              <a:rPr lang="en-US"/>
              <a:t>24 Mark- Technical Team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0A4417-DD93-A8B1-54CD-3E65AAD0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9413" y="6408940"/>
            <a:ext cx="2743200" cy="365125"/>
          </a:xfrm>
        </p:spPr>
        <p:txBody>
          <a:bodyPr/>
          <a:lstStyle/>
          <a:p>
            <a:pPr>
              <a:defRPr/>
            </a:pPr>
            <a:fld id="{491D757F-6BA5-4901-8BCC-6A01188D85B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E43BC5-CD9C-39E5-741C-D2CD509DF5E5}"/>
              </a:ext>
            </a:extLst>
          </p:cNvPr>
          <p:cNvSpPr txBox="1"/>
          <p:nvPr/>
        </p:nvSpPr>
        <p:spPr>
          <a:xfrm>
            <a:off x="46469" y="6375689"/>
            <a:ext cx="1866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/>
              <a:t>Company Logo</a:t>
            </a:r>
            <a:endParaRPr lang="en-IN" sz="1800" b="1" dirty="0"/>
          </a:p>
        </p:txBody>
      </p:sp>
    </p:spTree>
    <p:extLst>
      <p:ext uri="{BB962C8B-B14F-4D97-AF65-F5344CB8AC3E}">
        <p14:creationId xmlns:p14="http://schemas.microsoft.com/office/powerpoint/2010/main" val="347492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1C68C-81DC-98FE-A9AB-768B7C5B251D}"/>
              </a:ext>
            </a:extLst>
          </p:cNvPr>
          <p:cNvSpPr txBox="1">
            <a:spLocks/>
          </p:cNvSpPr>
          <p:nvPr/>
        </p:nvSpPr>
        <p:spPr>
          <a:xfrm>
            <a:off x="16042" y="773281"/>
            <a:ext cx="11174413" cy="9675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/>
              <a:t>Conclusion: Mandatory for Technical Team</a:t>
            </a:r>
            <a:br>
              <a:rPr lang="en-US" altLang="en-US" b="1"/>
            </a:br>
            <a:r>
              <a:rPr lang="en-US" altLang="en-US" sz="2400" b="1"/>
              <a:t>(Lessons learnt, problems remaining and future plan)</a:t>
            </a:r>
            <a:endParaRPr lang="en-US" alt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40EA0-573D-9336-56D4-AE7B09A333F1}"/>
              </a:ext>
            </a:extLst>
          </p:cNvPr>
          <p:cNvSpPr txBox="1">
            <a:spLocks/>
          </p:cNvSpPr>
          <p:nvPr/>
        </p:nvSpPr>
        <p:spPr>
          <a:xfrm>
            <a:off x="812039" y="2092495"/>
            <a:ext cx="10515600" cy="21129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/>
              <a:t>10 Marks- Technical Team</a:t>
            </a:r>
          </a:p>
          <a:p>
            <a:endParaRPr lang="en-US" altLang="en-US"/>
          </a:p>
          <a:p>
            <a:r>
              <a:rPr lang="en-US" altLang="en-US"/>
              <a:t>Not Mandatory – Non Technical Team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1641B-7F3E-59A2-8906-FDB114B67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5455" y="6441024"/>
            <a:ext cx="2743200" cy="365125"/>
          </a:xfrm>
        </p:spPr>
        <p:txBody>
          <a:bodyPr/>
          <a:lstStyle/>
          <a:p>
            <a:pPr>
              <a:defRPr/>
            </a:pPr>
            <a:fld id="{F1249287-B0A7-4951-994A-3ADDF430DE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BD68D0-F650-073F-9239-049FE42B8ED8}"/>
              </a:ext>
            </a:extLst>
          </p:cNvPr>
          <p:cNvSpPr txBox="1"/>
          <p:nvPr/>
        </p:nvSpPr>
        <p:spPr>
          <a:xfrm>
            <a:off x="46469" y="6375689"/>
            <a:ext cx="1866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/>
              <a:t>Company Logo</a:t>
            </a:r>
            <a:endParaRPr lang="en-IN" sz="1800" b="1" dirty="0"/>
          </a:p>
        </p:txBody>
      </p:sp>
    </p:spTree>
    <p:extLst>
      <p:ext uri="{BB962C8B-B14F-4D97-AF65-F5344CB8AC3E}">
        <p14:creationId xmlns:p14="http://schemas.microsoft.com/office/powerpoint/2010/main" val="243938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299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Vadivelan Gounder</dc:creator>
  <cp:lastModifiedBy>Vadivelan Gounder</cp:lastModifiedBy>
  <cp:revision>2</cp:revision>
  <dcterms:created xsi:type="dcterms:W3CDTF">2024-06-07T12:53:56Z</dcterms:created>
  <dcterms:modified xsi:type="dcterms:W3CDTF">2024-06-07T14:28:29Z</dcterms:modified>
</cp:coreProperties>
</file>