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12" r:id="rId2"/>
    <p:sldId id="713" r:id="rId3"/>
    <p:sldId id="714" r:id="rId4"/>
    <p:sldId id="716" r:id="rId5"/>
    <p:sldId id="717" r:id="rId6"/>
    <p:sldId id="719" r:id="rId7"/>
    <p:sldId id="720" r:id="rId8"/>
    <p:sldId id="722" r:id="rId9"/>
    <p:sldId id="723" r:id="rId10"/>
    <p:sldId id="724" r:id="rId11"/>
    <p:sldId id="725" r:id="rId12"/>
    <p:sldId id="726" r:id="rId13"/>
    <p:sldId id="728" r:id="rId14"/>
  </p:sldIdLst>
  <p:sldSz cx="12192000" cy="6858000"/>
  <p:notesSz cx="6797675" cy="9874250"/>
  <p:photoAlbum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9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E12D1F"/>
    <a:srgbClr val="CC0099"/>
    <a:srgbClr val="CAC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2280" autoAdjust="0"/>
  </p:normalViewPr>
  <p:slideViewPr>
    <p:cSldViewPr snapToGrid="0">
      <p:cViewPr varScale="1">
        <p:scale>
          <a:sx n="64" d="100"/>
          <a:sy n="64" d="100"/>
        </p:scale>
        <p:origin x="636" y="32"/>
      </p:cViewPr>
      <p:guideLst>
        <p:guide orient="horz" pos="2160"/>
        <p:guide pos="393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2B43D04-08E8-4720-9020-D5CB3DCDC0E8}" type="datetimeFigureOut">
              <a:rPr lang="en-IN"/>
              <a:pPr>
                <a:defRPr/>
              </a:pPr>
              <a:t>31-05-2024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5D0D15-76B7-4AA4-8D3A-401A174583DF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385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05C8192-FE7D-47BE-85EC-CB0D0B7B59BD}" type="datetimeFigureOut">
              <a:rPr lang="en-US"/>
              <a:pPr>
                <a:defRPr/>
              </a:pPr>
              <a:t>5/31/2024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7965387-AFA8-407D-8DAB-B2DDF5E19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703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16176-38A6-4EB1-B378-2DB3ADCF86CE}" type="datetime1">
              <a:rPr lang="en-US"/>
              <a:pPr>
                <a:defRPr/>
              </a:pPr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DD7B3-C2B5-4D28-A92F-C315A87B0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99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37A5A-0354-45F0-8FE3-7EDE3578561D}" type="datetime1">
              <a:rPr lang="en-US"/>
              <a:pPr>
                <a:defRPr/>
              </a:pPr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D6312-635E-49E4-800D-0E76711CA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5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93EBA-BC6F-41DB-9BB7-CCCC3CEBD91E}" type="datetime1">
              <a:rPr lang="en-US"/>
              <a:pPr>
                <a:defRPr/>
              </a:pPr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E23A5-405F-4A50-ADAD-E42162F49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A9583-41D7-44B2-A5D8-FE09A4819DB3}" type="datetime1">
              <a:rPr lang="en-US"/>
              <a:pPr>
                <a:defRPr/>
              </a:pPr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69413" y="6300788"/>
            <a:ext cx="2743200" cy="365125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4EFA7DDE-A5FF-41C0-836B-7CE6C74CC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08A77-2492-4260-88E4-6E45D7139FC4}" type="datetime1">
              <a:rPr lang="en-US"/>
              <a:pPr>
                <a:defRPr/>
              </a:pPr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D5EE0-CF6F-4B0B-808C-27308DBC2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3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C8E3D-0DA8-404A-8F61-D40419B334C5}" type="datetime1">
              <a:rPr lang="en-US"/>
              <a:pPr>
                <a:defRPr/>
              </a:pPr>
              <a:t>5/31/2024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E865C-21B2-4632-B663-2D4F331E9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78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C7062-F9F7-43A6-BF03-AF2916E8A6C2}" type="datetime1">
              <a:rPr lang="en-US"/>
              <a:pPr>
                <a:defRPr/>
              </a:pPr>
              <a:t>5/31/2024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CE34F-C264-45FB-9476-3F405BB86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72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2EA4D-B76E-45E0-AA91-782E08B0BD88}" type="datetime1">
              <a:rPr lang="en-US"/>
              <a:pPr>
                <a:defRPr/>
              </a:pPr>
              <a:t>5/31/2024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F50ED-80A6-4958-A502-E82332589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01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57662-F7A2-40D0-8542-BB1119F986A8}" type="datetime1">
              <a:rPr lang="en-US"/>
              <a:pPr>
                <a:defRPr/>
              </a:pPr>
              <a:t>5/31/2024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6CA7F-EFEA-4483-B574-1B176C389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7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2EE0F-29AF-4719-892C-2E238CFD3E54}" type="datetime1">
              <a:rPr lang="en-US"/>
              <a:pPr>
                <a:defRPr/>
              </a:pPr>
              <a:t>5/31/2024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84349-C865-43E1-AE02-F7835E8E3F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2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422C5-C2C7-4357-B724-CEC8B039E697}" type="datetime1">
              <a:rPr lang="en-US"/>
              <a:pPr>
                <a:defRPr/>
              </a:pPr>
              <a:t>5/31/2024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E179D-A186-426C-B33E-5B3926F63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9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F93897-6CE6-42F4-A1F6-A06B4CE14F5C}" type="datetime1">
              <a:rPr lang="en-US"/>
              <a:pPr>
                <a:defRPr/>
              </a:pPr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Page No.</a:t>
            </a:r>
          </a:p>
        </p:txBody>
      </p:sp>
      <p:pic>
        <p:nvPicPr>
          <p:cNvPr id="1031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9013" y="41275"/>
            <a:ext cx="9525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Box 2"/>
          <p:cNvSpPr txBox="1">
            <a:spLocks noChangeArrowheads="1"/>
          </p:cNvSpPr>
          <p:nvPr userDrawn="1"/>
        </p:nvSpPr>
        <p:spPr bwMode="auto">
          <a:xfrm>
            <a:off x="0" y="6364288"/>
            <a:ext cx="187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altLang="en-US" b="1" smtClean="0"/>
              <a:t>Company Logo</a:t>
            </a:r>
          </a:p>
        </p:txBody>
      </p:sp>
      <p:pic>
        <p:nvPicPr>
          <p:cNvPr id="10" name="Image 1"/>
          <p:cNvPicPr/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11887" y="111315"/>
            <a:ext cx="1294765" cy="361315"/>
          </a:xfrm>
          <a:prstGeom prst="rect">
            <a:avLst/>
          </a:prstGeom>
        </p:spPr>
      </p:pic>
      <p:sp>
        <p:nvSpPr>
          <p:cNvPr id="11" name="Textbox 3"/>
          <p:cNvSpPr txBox="1">
            <a:spLocks/>
          </p:cNvSpPr>
          <p:nvPr userDrawn="1"/>
        </p:nvSpPr>
        <p:spPr>
          <a:xfrm>
            <a:off x="102362" y="477075"/>
            <a:ext cx="1343660" cy="1797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0" marR="0" indent="-1270">
              <a:spcBef>
                <a:spcPts val="95"/>
              </a:spcBef>
              <a:spcAft>
                <a:spcPts val="0"/>
              </a:spcAft>
            </a:pPr>
            <a:r>
              <a:rPr lang="en-US" sz="1000" b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(Northern</a:t>
            </a:r>
            <a:r>
              <a:rPr lang="en-US" sz="1000" b="1" spc="-7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b="1" spc="-1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Region)</a:t>
            </a:r>
            <a:endParaRPr lang="en-US" sz="120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5"/>
          <p:cNvSpPr txBox="1">
            <a:spLocks noChangeArrowheads="1"/>
          </p:cNvSpPr>
          <p:nvPr/>
        </p:nvSpPr>
        <p:spPr bwMode="auto">
          <a:xfrm>
            <a:off x="-98425" y="1897063"/>
            <a:ext cx="12192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  <a:ea typeface="Mongolian Baiti" panose="03000500000000000000" pitchFamily="66" charset="0"/>
                <a:cs typeface="Arial" panose="020B0604020202020204" pitchFamily="34" charset="0"/>
              </a:rPr>
              <a:t>Quality Circle Competition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rgbClr val="FF9900"/>
                </a:solidFill>
                <a:latin typeface="Arial" panose="020B0604020202020204" pitchFamily="34" charset="0"/>
                <a:ea typeface="Mongolian Baiti" panose="03000500000000000000" pitchFamily="66" charset="0"/>
                <a:cs typeface="Arial" panose="020B0604020202020204" pitchFamily="34" charset="0"/>
              </a:rPr>
              <a:t>Template &amp; Scores</a:t>
            </a:r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10029825" y="6415088"/>
            <a:ext cx="213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Page no. compulsory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689317"/>
            <a:ext cx="10515600" cy="649679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b="1"/>
              <a:t>Saving: Mandatory for Technical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</a:t>
            </a:r>
            <a:r>
              <a:rPr lang="en-US" dirty="0" smtClean="0"/>
              <a:t> Marks- Technical Team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Not Mandatory – Non Technical Team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DF9A4-EFF4-46CD-8BD2-EBC21859003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675249"/>
            <a:ext cx="10515600" cy="635611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b="1"/>
              <a:t>Presentation: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</a:t>
            </a:r>
            <a:r>
              <a:rPr lang="en-US" dirty="0" smtClean="0"/>
              <a:t>0 Marks- Non Technical Team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/>
              <a:t>1</a:t>
            </a:r>
            <a:r>
              <a:rPr lang="en-US" dirty="0" smtClean="0"/>
              <a:t>0 Mark- Technical Team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10 </a:t>
            </a:r>
            <a:r>
              <a:rPr lang="en-US" dirty="0" smtClean="0"/>
              <a:t>Marks Bonus Points (Adherence </a:t>
            </a:r>
            <a:r>
              <a:rPr lang="en-US" altLang="en-US" dirty="0" smtClean="0"/>
              <a:t>Discipline)</a:t>
            </a:r>
            <a:r>
              <a:rPr lang="en-US" dirty="0" smtClean="0"/>
              <a:t>-</a:t>
            </a:r>
            <a:r>
              <a:rPr lang="en-US" altLang="en-US" dirty="0" smtClean="0"/>
              <a:t> </a:t>
            </a:r>
            <a:r>
              <a:rPr lang="en-US" altLang="en-US" dirty="0"/>
              <a:t>For all Teams</a:t>
            </a:r>
            <a:endParaRPr lang="en-US" dirty="0"/>
          </a:p>
          <a:p>
            <a:pPr>
              <a:defRPr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dirty="0"/>
              <a:t>Submission of PPT for Pre-Read. (As per the deadline mentioned by ACMA)</a:t>
            </a:r>
          </a:p>
          <a:p>
            <a:pPr marL="457200" lvl="1" indent="0">
              <a:buNone/>
              <a:defRPr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dirty="0"/>
              <a:t>Timely completion of Presentation. (max 12 mins)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B6433-7B2E-4CA2-8E3E-7F9EF655CD0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661181"/>
            <a:ext cx="10515600" cy="70595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b="1"/>
              <a:t>Knowledge Test: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</a:t>
            </a:r>
            <a:r>
              <a:rPr lang="en-US" dirty="0" smtClean="0"/>
              <a:t>0 Marks- Non Technical Team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20 Mark- Technical Team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FFA56-774A-418F-9E94-931E04ED4DD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703385"/>
            <a:ext cx="10515600" cy="57934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b="1"/>
              <a:t>Total Marks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200 Marks for Technical Team</a:t>
            </a:r>
          </a:p>
          <a:p>
            <a:r>
              <a:rPr lang="en-US" altLang="en-US" dirty="0" smtClean="0"/>
              <a:t>200 Marks for Non-Technical Team</a:t>
            </a:r>
          </a:p>
          <a:p>
            <a:endParaRPr lang="en-US" alt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This includes 10 Marks Disciplinary Bonus </a:t>
            </a:r>
            <a:r>
              <a:rPr lang="en-US" altLang="en-US" dirty="0"/>
              <a:t>P</a:t>
            </a:r>
            <a:r>
              <a:rPr lang="en-US" altLang="en-US" dirty="0" smtClean="0"/>
              <a:t>oints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0E99E3-C406-4350-B805-5E2F3613266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630003"/>
            <a:ext cx="10515600" cy="66278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en-US" b="1" dirty="0" smtClean="0"/>
              <a:t>Compulsory Details: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925286" y="1515610"/>
            <a:ext cx="10515600" cy="435133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 smtClean="0"/>
              <a:t>Company Name: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 smtClean="0"/>
              <a:t>QC Circle Team Name: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 smtClean="0"/>
              <a:t>Theme/Topic: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 smtClean="0"/>
              <a:t>Category: Overall Quality | Cost Reduction | Customer Complaints Reduction | Facility Improvement | Productivity Improvement| Safety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 smtClean="0"/>
              <a:t>Technical / Non- Technical Team: (Non Technical team comprises only 12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Pass or Non-Technical Graduate)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CD4732-3285-4019-9C44-CCA0B6EA06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0" y="633046"/>
            <a:ext cx="10515600" cy="76222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b="1"/>
              <a:t>Problem and Target: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 Marks- Non Technical Team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24 Marks- Technical Team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160AD2-238D-4A60-BB38-6A24E077DE4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661180"/>
            <a:ext cx="10515600" cy="748153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b="1" dirty="0"/>
              <a:t>Observation and Data collection: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</a:t>
            </a:r>
            <a:r>
              <a:rPr lang="en-US" dirty="0" smtClean="0"/>
              <a:t>0 Marks- Non Technical Team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40 Marks- Technical Team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BC28A-3DF8-4CC0-BA9F-5150B01DAE6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675251"/>
            <a:ext cx="10515600" cy="720017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b="1"/>
              <a:t>Analysis &amp; Development of solution:</a:t>
            </a:r>
          </a:p>
        </p:txBody>
      </p:sp>
      <p:pic>
        <p:nvPicPr>
          <p:cNvPr id="19459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91475" y="2068513"/>
            <a:ext cx="3362325" cy="25273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E8796-B31E-4C1E-AEFB-056BB6CD73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25 Marks- Non Technical Team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25 Marks- Technical Team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644159"/>
            <a:ext cx="10515600" cy="677814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b="1" dirty="0"/>
              <a:t>Action plan: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25378-C46F-463E-AC01-2682C7FC0E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65175" y="1738313"/>
            <a:ext cx="105156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10 Mark- Non Technical Team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14 Mark- Technical Team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647114"/>
            <a:ext cx="10515600" cy="647114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b="1" dirty="0"/>
              <a:t>Check &amp; Benefits: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15 Mark- Non Technical Team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15 Mark- Technical Team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4CEDC-FFF5-4131-813B-A5CDAA71BE0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689316"/>
            <a:ext cx="10515600" cy="649679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b="1" dirty="0"/>
              <a:t>Standardization: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30 Mark- Non Technical Team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24 Mark- Technical Team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D757F-6BA5-4901-8BCC-6A01188D85B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633045"/>
            <a:ext cx="11174413" cy="967521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b="1" dirty="0"/>
              <a:t>Conclusion: Mandatory for Technical Team</a:t>
            </a:r>
            <a:br>
              <a:rPr lang="en-US" altLang="en-US" b="1" dirty="0"/>
            </a:br>
            <a:r>
              <a:rPr lang="en-US" altLang="en-US" sz="2400" b="1" dirty="0"/>
              <a:t>(Lessons learnt, problems remaining and future plan)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795997" y="1952259"/>
            <a:ext cx="10515600" cy="2112962"/>
          </a:xfrm>
        </p:spPr>
        <p:txBody>
          <a:bodyPr/>
          <a:lstStyle/>
          <a:p>
            <a:r>
              <a:rPr lang="en-US" altLang="en-US" dirty="0" smtClean="0"/>
              <a:t>10 Marks- Technical Team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Not Mandatory – Non Technical Team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49287-B0A7-4951-994A-3ADDF430DE7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7848</TotalTime>
  <Words>260</Words>
  <Application>Microsoft Office PowerPoint</Application>
  <PresentationFormat>Widescreen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Mongolian Baiti</vt:lpstr>
      <vt:lpstr>Verdana</vt:lpstr>
      <vt:lpstr>Wingdings</vt:lpstr>
      <vt:lpstr>Office Theme</vt:lpstr>
      <vt:lpstr>PowerPoint Presentation</vt:lpstr>
      <vt:lpstr>Compulsory Details:</vt:lpstr>
      <vt:lpstr>Problem and Target:</vt:lpstr>
      <vt:lpstr>Observation and Data collection:</vt:lpstr>
      <vt:lpstr>Analysis &amp; Development of solution:</vt:lpstr>
      <vt:lpstr>Action plan:</vt:lpstr>
      <vt:lpstr>Check &amp; Benefits:</vt:lpstr>
      <vt:lpstr>Standardization:</vt:lpstr>
      <vt:lpstr>Conclusion: Mandatory for Technical Team (Lessons learnt, problems remaining and future plan)</vt:lpstr>
      <vt:lpstr>Saving: Mandatory for Technical Team</vt:lpstr>
      <vt:lpstr>Presentation:</vt:lpstr>
      <vt:lpstr>Knowledge Test:</vt:lpstr>
      <vt:lpstr>Total Marks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rk</dc:creator>
  <cp:lastModifiedBy>mayank nigam</cp:lastModifiedBy>
  <cp:revision>569</cp:revision>
  <cp:lastPrinted>2017-11-17T13:50:51Z</cp:lastPrinted>
  <dcterms:created xsi:type="dcterms:W3CDTF">2014-10-02T08:07:40Z</dcterms:created>
  <dcterms:modified xsi:type="dcterms:W3CDTF">2024-05-31T10:01:32Z</dcterms:modified>
</cp:coreProperties>
</file>